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sldIdLst>
    <p:sldId id="256" r:id="rId5"/>
    <p:sldId id="277" r:id="rId6"/>
    <p:sldId id="258" r:id="rId7"/>
    <p:sldId id="270" r:id="rId8"/>
    <p:sldId id="259" r:id="rId9"/>
    <p:sldId id="260" r:id="rId10"/>
    <p:sldId id="264" r:id="rId11"/>
    <p:sldId id="266" r:id="rId12"/>
    <p:sldId id="279" r:id="rId13"/>
    <p:sldId id="278" r:id="rId14"/>
    <p:sldId id="261" r:id="rId15"/>
    <p:sldId id="263" r:id="rId16"/>
    <p:sldId id="273" r:id="rId17"/>
    <p:sldId id="265" r:id="rId18"/>
    <p:sldId id="271" r:id="rId19"/>
    <p:sldId id="262" r:id="rId20"/>
    <p:sldId id="274" r:id="rId21"/>
    <p:sldId id="268" r:id="rId22"/>
    <p:sldId id="276"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DB3DB-A7DE-44E9-BF41-21BE712A1969}" v="850" dt="2019-09-05T08:58:24.526"/>
    <p1510:client id="{0FDD7AE8-6093-F015-384E-8400AC6DD044}" v="455" dt="2019-09-04T10:47:20.559"/>
    <p1510:client id="{1DB940F8-B4BB-D2D2-EE23-E3DEAA92D713}" v="16" dt="2018-09-04T14:59:07.996"/>
    <p1510:client id="{21F6DAD6-56AF-DBFE-C7CC-4263E8ACEA1E}" v="102" dt="2019-09-04T10:24:04.596"/>
    <p1510:client id="{404883F7-3BDF-CDB6-4892-266730429C0D}" v="2905" dt="2019-09-10T19:17:24.223"/>
    <p1510:client id="{40ECEA10-5CB2-742A-C650-7FEEFC805AF5}" v="268" dt="2019-09-09T04:20:38.636"/>
    <p1510:client id="{7C6CE105-D182-47D0-874A-916524DB16A5}" v="2" dt="2019-09-11T11:28:52.252"/>
    <p1510:client id="{823A8333-E89E-628C-3AD2-22271010EB63}" v="89" dt="2019-09-11T09:01:39.979"/>
    <p1510:client id="{82E5F952-613C-41B6-9A6A-29485FEDD9CF}" v="51" dt="2018-09-04T15:24:51.581"/>
    <p1510:client id="{91641BB8-7D4B-E038-E45A-81A8EC914B90}" v="14" dt="2019-09-11T10:51:26.429"/>
    <p1510:client id="{A0E7CD22-81D6-9B8C-A778-C065650C6F33}" v="183" dt="2019-09-04T10:33:59.633"/>
    <p1510:client id="{AD476033-448C-182D-BF2D-98285B86A899}" v="48" dt="2019-09-11T06:51:25.013"/>
    <p1510:client id="{D6698074-75BB-572C-DC55-D0ADACCBB15C}" v="22" dt="2018-09-05T11:44:45.300"/>
    <p1510:client id="{EEE7DED6-66ED-B9E7-103B-588218E5939C}" v="63" dt="2018-09-04T15:27:39.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anlon" userId="S::christopher.hanlon@pbis.cz::b2dc1d15-f31f-4ec7-bf71-961d138ab746" providerId="AD" clId="Web-{82B6DE18-D2DE-A4D0-9AFB-E318CF44FCA4}"/>
    <pc:docChg chg="modSld">
      <pc:chgData name="Christopher Hanlon" userId="S::christopher.hanlon@pbis.cz::b2dc1d15-f31f-4ec7-bf71-961d138ab746" providerId="AD" clId="Web-{82B6DE18-D2DE-A4D0-9AFB-E318CF44FCA4}" dt="2018-09-04T09:19:48.721" v="137" actId="20577"/>
      <pc:docMkLst>
        <pc:docMk/>
      </pc:docMkLst>
      <pc:sldChg chg="modSp">
        <pc:chgData name="Christopher Hanlon" userId="S::christopher.hanlon@pbis.cz::b2dc1d15-f31f-4ec7-bf71-961d138ab746" providerId="AD" clId="Web-{82B6DE18-D2DE-A4D0-9AFB-E318CF44FCA4}" dt="2018-09-04T09:19:48.721" v="137" actId="20577"/>
        <pc:sldMkLst>
          <pc:docMk/>
          <pc:sldMk cId="1692024722" sldId="266"/>
        </pc:sldMkLst>
        <pc:spChg chg="mod">
          <ac:chgData name="Christopher Hanlon" userId="S::christopher.hanlon@pbis.cz::b2dc1d15-f31f-4ec7-bf71-961d138ab746" providerId="AD" clId="Web-{82B6DE18-D2DE-A4D0-9AFB-E318CF44FCA4}" dt="2018-09-04T09:19:48.721" v="137" actId="20577"/>
          <ac:spMkLst>
            <pc:docMk/>
            <pc:sldMk cId="1692024722" sldId="266"/>
            <ac:spMk id="3" creationId="{5A1D0A9C-59DC-4DB9-8024-2CB616769419}"/>
          </ac:spMkLst>
        </pc:spChg>
      </pc:sldChg>
    </pc:docChg>
  </pc:docChgLst>
  <pc:docChgLst>
    <pc:chgData name="Victoria Lawlor" userId="S::victoria.lawlor@pbis.cz::9919c8b0-b4a8-4a3f-a734-7cd117d6f250" providerId="AD" clId="Web-{61A6ABAB-F53B-26C3-651C-2425A327CA47}"/>
    <pc:docChg chg="modSld">
      <pc:chgData name="Victoria Lawlor" userId="S::victoria.lawlor@pbis.cz::9919c8b0-b4a8-4a3f-a734-7cd117d6f250" providerId="AD" clId="Web-{61A6ABAB-F53B-26C3-651C-2425A327CA47}" dt="2018-09-04T19:08:34.632" v="53" actId="1076"/>
      <pc:docMkLst>
        <pc:docMk/>
      </pc:docMkLst>
      <pc:sldChg chg="modSp">
        <pc:chgData name="Victoria Lawlor" userId="S::victoria.lawlor@pbis.cz::9919c8b0-b4a8-4a3f-a734-7cd117d6f250" providerId="AD" clId="Web-{61A6ABAB-F53B-26C3-651C-2425A327CA47}" dt="2018-09-04T19:08:34.632" v="53" actId="1076"/>
        <pc:sldMkLst>
          <pc:docMk/>
          <pc:sldMk cId="2942553513" sldId="258"/>
        </pc:sldMkLst>
        <pc:spChg chg="mod">
          <ac:chgData name="Victoria Lawlor" userId="S::victoria.lawlor@pbis.cz::9919c8b0-b4a8-4a3f-a734-7cd117d6f250" providerId="AD" clId="Web-{61A6ABAB-F53B-26C3-651C-2425A327CA47}" dt="2018-09-04T19:08:17.007" v="50" actId="14100"/>
          <ac:spMkLst>
            <pc:docMk/>
            <pc:sldMk cId="2942553513" sldId="258"/>
            <ac:spMk id="20" creationId="{224F3A88-1413-4568-8B09-C5AA6482229F}"/>
          </ac:spMkLst>
        </pc:spChg>
        <pc:picChg chg="mod">
          <ac:chgData name="Victoria Lawlor" userId="S::victoria.lawlor@pbis.cz::9919c8b0-b4a8-4a3f-a734-7cd117d6f250" providerId="AD" clId="Web-{61A6ABAB-F53B-26C3-651C-2425A327CA47}" dt="2018-09-04T19:08:34.632" v="53" actId="1076"/>
          <ac:picMkLst>
            <pc:docMk/>
            <pc:sldMk cId="2942553513" sldId="258"/>
            <ac:picMk id="10" creationId="{89CD1FC8-0400-4435-91AD-78D55EF8899F}"/>
          </ac:picMkLst>
        </pc:picChg>
      </pc:sldChg>
      <pc:sldChg chg="modSp">
        <pc:chgData name="Victoria Lawlor" userId="S::victoria.lawlor@pbis.cz::9919c8b0-b4a8-4a3f-a734-7cd117d6f250" providerId="AD" clId="Web-{61A6ABAB-F53B-26C3-651C-2425A327CA47}" dt="2018-09-04T18:50:02.267" v="26" actId="20577"/>
        <pc:sldMkLst>
          <pc:docMk/>
          <pc:sldMk cId="283257858" sldId="261"/>
        </pc:sldMkLst>
        <pc:spChg chg="mod">
          <ac:chgData name="Victoria Lawlor" userId="S::victoria.lawlor@pbis.cz::9919c8b0-b4a8-4a3f-a734-7cd117d6f250" providerId="AD" clId="Web-{61A6ABAB-F53B-26C3-651C-2425A327CA47}" dt="2018-09-04T18:50:02.267" v="26" actId="20577"/>
          <ac:spMkLst>
            <pc:docMk/>
            <pc:sldMk cId="283257858" sldId="261"/>
            <ac:spMk id="3" creationId="{CC8BFF23-CF71-4FFF-97C7-3A200ED988DE}"/>
          </ac:spMkLst>
        </pc:spChg>
      </pc:sldChg>
    </pc:docChg>
  </pc:docChgLst>
  <pc:docChgLst>
    <pc:chgData name="Victoria Lawlor" userId="S::victoria.lawlor@pbis.cz::9919c8b0-b4a8-4a3f-a734-7cd117d6f250" providerId="AD" clId="Web-{631DEAD8-5B01-BFB4-8E89-6A7DB26DC364}"/>
    <pc:docChg chg="modSld">
      <pc:chgData name="Victoria Lawlor" userId="S::victoria.lawlor@pbis.cz::9919c8b0-b4a8-4a3f-a734-7cd117d6f250" providerId="AD" clId="Web-{631DEAD8-5B01-BFB4-8E89-6A7DB26DC364}" dt="2018-09-06T12:03:42.338" v="120" actId="20577"/>
      <pc:docMkLst>
        <pc:docMk/>
      </pc:docMkLst>
      <pc:sldChg chg="modSp">
        <pc:chgData name="Victoria Lawlor" userId="S::victoria.lawlor@pbis.cz::9919c8b0-b4a8-4a3f-a734-7cd117d6f250" providerId="AD" clId="Web-{631DEAD8-5B01-BFB4-8E89-6A7DB26DC364}" dt="2018-09-06T12:00:42.923" v="10" actId="20577"/>
        <pc:sldMkLst>
          <pc:docMk/>
          <pc:sldMk cId="283257858" sldId="261"/>
        </pc:sldMkLst>
        <pc:spChg chg="mod">
          <ac:chgData name="Victoria Lawlor" userId="S::victoria.lawlor@pbis.cz::9919c8b0-b4a8-4a3f-a734-7cd117d6f250" providerId="AD" clId="Web-{631DEAD8-5B01-BFB4-8E89-6A7DB26DC364}" dt="2018-09-06T12:00:42.923" v="10" actId="20577"/>
          <ac:spMkLst>
            <pc:docMk/>
            <pc:sldMk cId="283257858" sldId="261"/>
            <ac:spMk id="3" creationId="{CC8BFF23-CF71-4FFF-97C7-3A200ED988DE}"/>
          </ac:spMkLst>
        </pc:spChg>
      </pc:sldChg>
      <pc:sldChg chg="modSp">
        <pc:chgData name="Victoria Lawlor" userId="S::victoria.lawlor@pbis.cz::9919c8b0-b4a8-4a3f-a734-7cd117d6f250" providerId="AD" clId="Web-{631DEAD8-5B01-BFB4-8E89-6A7DB26DC364}" dt="2018-09-06T12:00:54.533" v="14" actId="20577"/>
        <pc:sldMkLst>
          <pc:docMk/>
          <pc:sldMk cId="2729928782" sldId="273"/>
        </pc:sldMkLst>
        <pc:spChg chg="mod">
          <ac:chgData name="Victoria Lawlor" userId="S::victoria.lawlor@pbis.cz::9919c8b0-b4a8-4a3f-a734-7cd117d6f250" providerId="AD" clId="Web-{631DEAD8-5B01-BFB4-8E89-6A7DB26DC364}" dt="2018-09-06T12:00:54.533" v="14" actId="20577"/>
          <ac:spMkLst>
            <pc:docMk/>
            <pc:sldMk cId="2729928782" sldId="273"/>
            <ac:spMk id="3" creationId="{71213638-1F43-4743-B33D-6DB73A62BE3B}"/>
          </ac:spMkLst>
        </pc:spChg>
      </pc:sldChg>
      <pc:sldChg chg="modSp">
        <pc:chgData name="Victoria Lawlor" userId="S::victoria.lawlor@pbis.cz::9919c8b0-b4a8-4a3f-a734-7cd117d6f250" providerId="AD" clId="Web-{631DEAD8-5B01-BFB4-8E89-6A7DB26DC364}" dt="2018-09-06T12:03:42.322" v="119" actId="20577"/>
        <pc:sldMkLst>
          <pc:docMk/>
          <pc:sldMk cId="3554943800" sldId="275"/>
        </pc:sldMkLst>
        <pc:spChg chg="mod">
          <ac:chgData name="Victoria Lawlor" userId="S::victoria.lawlor@pbis.cz::9919c8b0-b4a8-4a3f-a734-7cd117d6f250" providerId="AD" clId="Web-{631DEAD8-5B01-BFB4-8E89-6A7DB26DC364}" dt="2018-09-06T12:03:42.322" v="119" actId="20577"/>
          <ac:spMkLst>
            <pc:docMk/>
            <pc:sldMk cId="3554943800" sldId="275"/>
            <ac:spMk id="3" creationId="{D9BBC31F-9CB3-4E49-BFB9-CFDB70BEAE82}"/>
          </ac:spMkLst>
        </pc:spChg>
      </pc:sldChg>
    </pc:docChg>
  </pc:docChgLst>
  <pc:docChgLst>
    <pc:chgData name="Victoria Smith" userId="S::victoria.smith@pbis.cz::b4f82ed8-b449-4f05-baad-e9586d86113d" providerId="AD" clId="Web-{A9802BDF-F243-4784-B2E9-85ADB144DC9A}"/>
    <pc:docChg chg="modSld">
      <pc:chgData name="Victoria Smith" userId="S::victoria.smith@pbis.cz::b4f82ed8-b449-4f05-baad-e9586d86113d" providerId="AD" clId="Web-{A9802BDF-F243-4784-B2E9-85ADB144DC9A}" dt="2018-09-05T08:53:51.296" v="5" actId="20577"/>
      <pc:docMkLst>
        <pc:docMk/>
      </pc:docMkLst>
      <pc:sldChg chg="modSp">
        <pc:chgData name="Victoria Smith" userId="S::victoria.smith@pbis.cz::b4f82ed8-b449-4f05-baad-e9586d86113d" providerId="AD" clId="Web-{A9802BDF-F243-4784-B2E9-85ADB144DC9A}" dt="2018-09-05T08:53:51.296" v="4" actId="20577"/>
        <pc:sldMkLst>
          <pc:docMk/>
          <pc:sldMk cId="283257858" sldId="261"/>
        </pc:sldMkLst>
        <pc:spChg chg="mod">
          <ac:chgData name="Victoria Smith" userId="S::victoria.smith@pbis.cz::b4f82ed8-b449-4f05-baad-e9586d86113d" providerId="AD" clId="Web-{A9802BDF-F243-4784-B2E9-85ADB144DC9A}" dt="2018-09-05T08:53:51.296" v="4" actId="20577"/>
          <ac:spMkLst>
            <pc:docMk/>
            <pc:sldMk cId="283257858" sldId="261"/>
            <ac:spMk id="3" creationId="{CC8BFF23-CF71-4FFF-97C7-3A200ED988DE}"/>
          </ac:spMkLst>
        </pc:spChg>
      </pc:sldChg>
    </pc:docChg>
  </pc:docChgLst>
  <pc:docChgLst>
    <pc:chgData name="Christopher Hanlon" userId="S::christopher.hanlon@pbis.cz::b2dc1d15-f31f-4ec7-bf71-961d138ab746" providerId="AD" clId="Web-{C0F4786C-51AB-38CF-7C0D-A97FE4200CFE}"/>
    <pc:docChg chg="modSld">
      <pc:chgData name="Christopher Hanlon" userId="S::christopher.hanlon@pbis.cz::b2dc1d15-f31f-4ec7-bf71-961d138ab746" providerId="AD" clId="Web-{C0F4786C-51AB-38CF-7C0D-A97FE4200CFE}" dt="2018-09-05T09:18:15.543" v="188" actId="20577"/>
      <pc:docMkLst>
        <pc:docMk/>
      </pc:docMkLst>
      <pc:sldChg chg="modSp">
        <pc:chgData name="Christopher Hanlon" userId="S::christopher.hanlon@pbis.cz::b2dc1d15-f31f-4ec7-bf71-961d138ab746" providerId="AD" clId="Web-{C0F4786C-51AB-38CF-7C0D-A97FE4200CFE}" dt="2018-09-05T09:15:55.232" v="66" actId="20577"/>
        <pc:sldMkLst>
          <pc:docMk/>
          <pc:sldMk cId="283257858" sldId="261"/>
        </pc:sldMkLst>
        <pc:spChg chg="mod">
          <ac:chgData name="Christopher Hanlon" userId="S::christopher.hanlon@pbis.cz::b2dc1d15-f31f-4ec7-bf71-961d138ab746" providerId="AD" clId="Web-{C0F4786C-51AB-38CF-7C0D-A97FE4200CFE}" dt="2018-09-05T09:15:55.232" v="66" actId="20577"/>
          <ac:spMkLst>
            <pc:docMk/>
            <pc:sldMk cId="283257858" sldId="261"/>
            <ac:spMk id="3" creationId="{CC8BFF23-CF71-4FFF-97C7-3A200ED988DE}"/>
          </ac:spMkLst>
        </pc:spChg>
      </pc:sldChg>
      <pc:sldChg chg="modSp">
        <pc:chgData name="Christopher Hanlon" userId="S::christopher.hanlon@pbis.cz::b2dc1d15-f31f-4ec7-bf71-961d138ab746" providerId="AD" clId="Web-{C0F4786C-51AB-38CF-7C0D-A97FE4200CFE}" dt="2018-09-05T09:18:15.012" v="186" actId="20577"/>
        <pc:sldMkLst>
          <pc:docMk/>
          <pc:sldMk cId="1534889814" sldId="262"/>
        </pc:sldMkLst>
        <pc:spChg chg="mod">
          <ac:chgData name="Christopher Hanlon" userId="S::christopher.hanlon@pbis.cz::b2dc1d15-f31f-4ec7-bf71-961d138ab746" providerId="AD" clId="Web-{C0F4786C-51AB-38CF-7C0D-A97FE4200CFE}" dt="2018-09-05T09:18:15.012" v="186" actId="20577"/>
          <ac:spMkLst>
            <pc:docMk/>
            <pc:sldMk cId="1534889814" sldId="262"/>
            <ac:spMk id="3" creationId="{7F52B8E6-9923-48F9-A7E1-3591949FBDC5}"/>
          </ac:spMkLst>
        </pc:spChg>
      </pc:sldChg>
    </pc:docChg>
  </pc:docChgLst>
  <pc:docChgLst>
    <pc:chgData name="Victoria Lawlor" userId="S::victoria.lawlor@pbis.cz::9919c8b0-b4a8-4a3f-a734-7cd117d6f250" providerId="AD" clId="Web-{21F6DAD6-56AF-DBFE-C7CC-4263E8ACEA1E}"/>
    <pc:docChg chg="modSld">
      <pc:chgData name="Victoria Lawlor" userId="S::victoria.lawlor@pbis.cz::9919c8b0-b4a8-4a3f-a734-7cd117d6f250" providerId="AD" clId="Web-{21F6DAD6-56AF-DBFE-C7CC-4263E8ACEA1E}" dt="2019-09-04T10:24:04.596" v="98" actId="1076"/>
      <pc:docMkLst>
        <pc:docMk/>
      </pc:docMkLst>
      <pc:sldChg chg="addSp delSp modSp">
        <pc:chgData name="Victoria Lawlor" userId="S::victoria.lawlor@pbis.cz::9919c8b0-b4a8-4a3f-a734-7cd117d6f250" providerId="AD" clId="Web-{21F6DAD6-56AF-DBFE-C7CC-4263E8ACEA1E}" dt="2019-09-04T10:24:04.596" v="98" actId="1076"/>
        <pc:sldMkLst>
          <pc:docMk/>
          <pc:sldMk cId="2196059576" sldId="257"/>
        </pc:sldMkLst>
        <pc:spChg chg="mod">
          <ac:chgData name="Victoria Lawlor" userId="S::victoria.lawlor@pbis.cz::9919c8b0-b4a8-4a3f-a734-7cd117d6f250" providerId="AD" clId="Web-{21F6DAD6-56AF-DBFE-C7CC-4263E8ACEA1E}" dt="2019-09-04T10:21:11.315" v="18" actId="1076"/>
          <ac:spMkLst>
            <pc:docMk/>
            <pc:sldMk cId="2196059576" sldId="257"/>
            <ac:spMk id="8" creationId="{C3973ED1-1E8D-42A2-8CDA-F8E682D19B20}"/>
          </ac:spMkLst>
        </pc:spChg>
        <pc:spChg chg="mod">
          <ac:chgData name="Victoria Lawlor" userId="S::victoria.lawlor@pbis.cz::9919c8b0-b4a8-4a3f-a734-7cd117d6f250" providerId="AD" clId="Web-{21F6DAD6-56AF-DBFE-C7CC-4263E8ACEA1E}" dt="2019-09-04T10:21:57.331" v="53" actId="14100"/>
          <ac:spMkLst>
            <pc:docMk/>
            <pc:sldMk cId="2196059576" sldId="257"/>
            <ac:spMk id="18" creationId="{BB31AF45-7123-4BA6-947A-909600C60040}"/>
          </ac:spMkLst>
        </pc:spChg>
        <pc:spChg chg="mod">
          <ac:chgData name="Victoria Lawlor" userId="S::victoria.lawlor@pbis.cz::9919c8b0-b4a8-4a3f-a734-7cd117d6f250" providerId="AD" clId="Web-{21F6DAD6-56AF-DBFE-C7CC-4263E8ACEA1E}" dt="2019-09-04T10:22:22.206" v="54" actId="1076"/>
          <ac:spMkLst>
            <pc:docMk/>
            <pc:sldMk cId="2196059576" sldId="257"/>
            <ac:spMk id="19" creationId="{13764E18-3BFB-418B-8F52-B10D9D149312}"/>
          </ac:spMkLst>
        </pc:spChg>
        <pc:spChg chg="mod">
          <ac:chgData name="Victoria Lawlor" userId="S::victoria.lawlor@pbis.cz::9919c8b0-b4a8-4a3f-a734-7cd117d6f250" providerId="AD" clId="Web-{21F6DAD6-56AF-DBFE-C7CC-4263E8ACEA1E}" dt="2019-09-04T10:22:22.284" v="55" actId="1076"/>
          <ac:spMkLst>
            <pc:docMk/>
            <pc:sldMk cId="2196059576" sldId="257"/>
            <ac:spMk id="20" creationId="{07FB75CD-9269-48AA-A5F7-571D24714CEA}"/>
          </ac:spMkLst>
        </pc:spChg>
        <pc:spChg chg="del">
          <ac:chgData name="Victoria Lawlor" userId="S::victoria.lawlor@pbis.cz::9919c8b0-b4a8-4a3f-a734-7cd117d6f250" providerId="AD" clId="Web-{21F6DAD6-56AF-DBFE-C7CC-4263E8ACEA1E}" dt="2019-09-04T10:20:14.347" v="1"/>
          <ac:spMkLst>
            <pc:docMk/>
            <pc:sldMk cId="2196059576" sldId="257"/>
            <ac:spMk id="21" creationId="{4A85E488-C125-4D28-A842-FCE852C1765E}"/>
          </ac:spMkLst>
        </pc:spChg>
        <pc:spChg chg="mod">
          <ac:chgData name="Victoria Lawlor" userId="S::victoria.lawlor@pbis.cz::9919c8b0-b4a8-4a3f-a734-7cd117d6f250" providerId="AD" clId="Web-{21F6DAD6-56AF-DBFE-C7CC-4263E8ACEA1E}" dt="2019-09-04T10:23:56.908" v="96" actId="1076"/>
          <ac:spMkLst>
            <pc:docMk/>
            <pc:sldMk cId="2196059576" sldId="257"/>
            <ac:spMk id="23" creationId="{E455817C-05E2-4184-8C22-7A389857AA86}"/>
          </ac:spMkLst>
        </pc:spChg>
        <pc:spChg chg="del mod">
          <ac:chgData name="Victoria Lawlor" userId="S::victoria.lawlor@pbis.cz::9919c8b0-b4a8-4a3f-a734-7cd117d6f250" providerId="AD" clId="Web-{21F6DAD6-56AF-DBFE-C7CC-4263E8ACEA1E}" dt="2019-09-04T10:20:41.534" v="8"/>
          <ac:spMkLst>
            <pc:docMk/>
            <pc:sldMk cId="2196059576" sldId="257"/>
            <ac:spMk id="30" creationId="{428053D6-2011-4D83-BE34-C82AA25BE27F}"/>
          </ac:spMkLst>
        </pc:spChg>
        <pc:spChg chg="add mod">
          <ac:chgData name="Victoria Lawlor" userId="S::victoria.lawlor@pbis.cz::9919c8b0-b4a8-4a3f-a734-7cd117d6f250" providerId="AD" clId="Web-{21F6DAD6-56AF-DBFE-C7CC-4263E8ACEA1E}" dt="2019-09-04T10:24:04.596" v="98" actId="1076"/>
          <ac:spMkLst>
            <pc:docMk/>
            <pc:sldMk cId="2196059576" sldId="257"/>
            <ac:spMk id="31" creationId="{F5B28284-01BE-45A1-A0A1-B7A67EDA3350}"/>
          </ac:spMkLst>
        </pc:spChg>
        <pc:picChg chg="del">
          <ac:chgData name="Victoria Lawlor" userId="S::victoria.lawlor@pbis.cz::9919c8b0-b4a8-4a3f-a734-7cd117d6f250" providerId="AD" clId="Web-{21F6DAD6-56AF-DBFE-C7CC-4263E8ACEA1E}" dt="2019-09-04T10:20:21.440" v="3"/>
          <ac:picMkLst>
            <pc:docMk/>
            <pc:sldMk cId="2196059576" sldId="257"/>
            <ac:picMk id="14" creationId="{094D492F-7CD7-43C5-A0C6-E52F4F369877}"/>
          </ac:picMkLst>
        </pc:picChg>
        <pc:picChg chg="mod">
          <ac:chgData name="Victoria Lawlor" userId="S::victoria.lawlor@pbis.cz::9919c8b0-b4a8-4a3f-a734-7cd117d6f250" providerId="AD" clId="Web-{21F6DAD6-56AF-DBFE-C7CC-4263E8ACEA1E}" dt="2019-09-04T10:21:20.299" v="20" actId="1076"/>
          <ac:picMkLst>
            <pc:docMk/>
            <pc:sldMk cId="2196059576" sldId="257"/>
            <ac:picMk id="1026" creationId="{39DEEEC5-F21F-415C-ACCA-60A6D6F500F7}"/>
          </ac:picMkLst>
        </pc:picChg>
        <pc:picChg chg="del">
          <ac:chgData name="Victoria Lawlor" userId="S::victoria.lawlor@pbis.cz::9919c8b0-b4a8-4a3f-a734-7cd117d6f250" providerId="AD" clId="Web-{21F6DAD6-56AF-DBFE-C7CC-4263E8ACEA1E}" dt="2019-09-04T10:20:02.565" v="0"/>
          <ac:picMkLst>
            <pc:docMk/>
            <pc:sldMk cId="2196059576" sldId="257"/>
            <ac:picMk id="1028" creationId="{698D635C-8545-4495-95EA-BDA4E060ADCF}"/>
          </ac:picMkLst>
        </pc:picChg>
        <pc:picChg chg="mod">
          <ac:chgData name="Victoria Lawlor" userId="S::victoria.lawlor@pbis.cz::9919c8b0-b4a8-4a3f-a734-7cd117d6f250" providerId="AD" clId="Web-{21F6DAD6-56AF-DBFE-C7CC-4263E8ACEA1E}" dt="2019-09-04T10:20:50.456" v="14" actId="1076"/>
          <ac:picMkLst>
            <pc:docMk/>
            <pc:sldMk cId="2196059576" sldId="257"/>
            <ac:picMk id="1030" creationId="{E24F17A9-5401-42F1-9CB2-34AFA2F97D1C}"/>
          </ac:picMkLst>
        </pc:picChg>
        <pc:picChg chg="del">
          <ac:chgData name="Victoria Lawlor" userId="S::victoria.lawlor@pbis.cz::9919c8b0-b4a8-4a3f-a734-7cd117d6f250" providerId="AD" clId="Web-{21F6DAD6-56AF-DBFE-C7CC-4263E8ACEA1E}" dt="2019-09-04T10:20:15.237" v="2"/>
          <ac:picMkLst>
            <pc:docMk/>
            <pc:sldMk cId="2196059576" sldId="257"/>
            <ac:picMk id="1032" creationId="{966938D9-7012-4F6D-BD64-9B433F42AA6D}"/>
          </ac:picMkLst>
        </pc:picChg>
        <pc:picChg chg="mod">
          <ac:chgData name="Victoria Lawlor" userId="S::victoria.lawlor@pbis.cz::9919c8b0-b4a8-4a3f-a734-7cd117d6f250" providerId="AD" clId="Web-{21F6DAD6-56AF-DBFE-C7CC-4263E8ACEA1E}" dt="2019-09-04T10:20:52.972" v="15" actId="1076"/>
          <ac:picMkLst>
            <pc:docMk/>
            <pc:sldMk cId="2196059576" sldId="257"/>
            <ac:picMk id="1040" creationId="{BDFC7274-A2D0-4CCB-A8DD-480AB58C0246}"/>
          </ac:picMkLst>
        </pc:picChg>
      </pc:sldChg>
    </pc:docChg>
  </pc:docChgLst>
  <pc:docChgLst>
    <pc:chgData name="Victoria Lawlor" userId="S::victoria.lawlor@pbis.cz::9919c8b0-b4a8-4a3f-a734-7cd117d6f250" providerId="AD" clId="Web-{91641BB8-7D4B-E038-E45A-81A8EC914B90}"/>
    <pc:docChg chg="modSld">
      <pc:chgData name="Victoria Lawlor" userId="S::victoria.lawlor@pbis.cz::9919c8b0-b4a8-4a3f-a734-7cd117d6f250" providerId="AD" clId="Web-{91641BB8-7D4B-E038-E45A-81A8EC914B90}" dt="2019-09-11T10:51:26.429" v="12" actId="14100"/>
      <pc:docMkLst>
        <pc:docMk/>
      </pc:docMkLst>
      <pc:sldChg chg="addSp modSp">
        <pc:chgData name="Victoria Lawlor" userId="S::victoria.lawlor@pbis.cz::9919c8b0-b4a8-4a3f-a734-7cd117d6f250" providerId="AD" clId="Web-{91641BB8-7D4B-E038-E45A-81A8EC914B90}" dt="2019-09-11T10:51:26.429" v="12" actId="14100"/>
        <pc:sldMkLst>
          <pc:docMk/>
          <pc:sldMk cId="3261102594" sldId="265"/>
        </pc:sldMkLst>
        <pc:spChg chg="mod">
          <ac:chgData name="Victoria Lawlor" userId="S::victoria.lawlor@pbis.cz::9919c8b0-b4a8-4a3f-a734-7cd117d6f250" providerId="AD" clId="Web-{91641BB8-7D4B-E038-E45A-81A8EC914B90}" dt="2019-09-11T10:51:26.429" v="12" actId="14100"/>
          <ac:spMkLst>
            <pc:docMk/>
            <pc:sldMk cId="3261102594" sldId="265"/>
            <ac:spMk id="2" creationId="{23E546B1-8B02-412F-BF18-3B72BE5F54C0}"/>
          </ac:spMkLst>
        </pc:spChg>
        <pc:picChg chg="add mod">
          <ac:chgData name="Victoria Lawlor" userId="S::victoria.lawlor@pbis.cz::9919c8b0-b4a8-4a3f-a734-7cd117d6f250" providerId="AD" clId="Web-{91641BB8-7D4B-E038-E45A-81A8EC914B90}" dt="2019-09-11T10:51:22.522" v="10" actId="1076"/>
          <ac:picMkLst>
            <pc:docMk/>
            <pc:sldMk cId="3261102594" sldId="265"/>
            <ac:picMk id="6" creationId="{EFADD35B-590D-41C2-B3F8-8F0E01E1AE16}"/>
          </ac:picMkLst>
        </pc:picChg>
      </pc:sldChg>
    </pc:docChg>
  </pc:docChgLst>
  <pc:docChgLst>
    <pc:chgData name="Christopher Hanlon" userId="S::christopher.hanlon@pbis.cz::b2dc1d15-f31f-4ec7-bf71-961d138ab746" providerId="AD" clId="Web-{1DB940F8-B4BB-D2D2-EE23-E3DEAA92D713}"/>
    <pc:docChg chg="modSld">
      <pc:chgData name="Christopher Hanlon" userId="S::christopher.hanlon@pbis.cz::b2dc1d15-f31f-4ec7-bf71-961d138ab746" providerId="AD" clId="Web-{1DB940F8-B4BB-D2D2-EE23-E3DEAA92D713}" dt="2018-09-04T14:59:07.996" v="22" actId="1076"/>
      <pc:docMkLst>
        <pc:docMk/>
      </pc:docMkLst>
      <pc:sldChg chg="addSp delSp modSp">
        <pc:chgData name="Christopher Hanlon" userId="S::christopher.hanlon@pbis.cz::b2dc1d15-f31f-4ec7-bf71-961d138ab746" providerId="AD" clId="Web-{1DB940F8-B4BB-D2D2-EE23-E3DEAA92D713}" dt="2018-09-04T14:59:07.996" v="22" actId="1076"/>
        <pc:sldMkLst>
          <pc:docMk/>
          <pc:sldMk cId="2942553513" sldId="258"/>
        </pc:sldMkLst>
        <pc:spChg chg="mod">
          <ac:chgData name="Christopher Hanlon" userId="S::christopher.hanlon@pbis.cz::b2dc1d15-f31f-4ec7-bf71-961d138ab746" providerId="AD" clId="Web-{1DB940F8-B4BB-D2D2-EE23-E3DEAA92D713}" dt="2018-09-04T14:57:49.590" v="5" actId="20577"/>
          <ac:spMkLst>
            <pc:docMk/>
            <pc:sldMk cId="2942553513" sldId="258"/>
            <ac:spMk id="24" creationId="{660A313B-ADA3-49C2-B04B-AC1AE7DD9C69}"/>
          </ac:spMkLst>
        </pc:spChg>
        <pc:picChg chg="add del mod">
          <ac:chgData name="Christopher Hanlon" userId="S::christopher.hanlon@pbis.cz::b2dc1d15-f31f-4ec7-bf71-961d138ab746" providerId="AD" clId="Web-{1DB940F8-B4BB-D2D2-EE23-E3DEAA92D713}" dt="2018-09-04T14:58:01.918" v="9"/>
          <ac:picMkLst>
            <pc:docMk/>
            <pc:sldMk cId="2942553513" sldId="258"/>
            <ac:picMk id="3" creationId="{DEA542D8-CC58-4771-8233-4F299C8C4D97}"/>
          </ac:picMkLst>
        </pc:picChg>
        <pc:picChg chg="add mod">
          <ac:chgData name="Christopher Hanlon" userId="S::christopher.hanlon@pbis.cz::b2dc1d15-f31f-4ec7-bf71-961d138ab746" providerId="AD" clId="Web-{1DB940F8-B4BB-D2D2-EE23-E3DEAA92D713}" dt="2018-09-04T14:59:07.996" v="22" actId="1076"/>
          <ac:picMkLst>
            <pc:docMk/>
            <pc:sldMk cId="2942553513" sldId="258"/>
            <ac:picMk id="9" creationId="{14273108-5EE8-4B28-A4F2-ECF54A2CF95F}"/>
          </ac:picMkLst>
        </pc:picChg>
        <pc:picChg chg="add del mod">
          <ac:chgData name="Christopher Hanlon" userId="S::christopher.hanlon@pbis.cz::b2dc1d15-f31f-4ec7-bf71-961d138ab746" providerId="AD" clId="Web-{1DB940F8-B4BB-D2D2-EE23-E3DEAA92D713}" dt="2018-09-04T14:58:31.074" v="13"/>
          <ac:picMkLst>
            <pc:docMk/>
            <pc:sldMk cId="2942553513" sldId="258"/>
            <ac:picMk id="18" creationId="{B7606886-BC6E-47CE-990A-0BD53ABD1C16}"/>
          </ac:picMkLst>
        </pc:picChg>
        <pc:picChg chg="add mod ord">
          <ac:chgData name="Christopher Hanlon" userId="S::christopher.hanlon@pbis.cz::b2dc1d15-f31f-4ec7-bf71-961d138ab746" providerId="AD" clId="Web-{1DB940F8-B4BB-D2D2-EE23-E3DEAA92D713}" dt="2018-09-04T14:59:07.965" v="21" actId="1076"/>
          <ac:picMkLst>
            <pc:docMk/>
            <pc:sldMk cId="2942553513" sldId="258"/>
            <ac:picMk id="26" creationId="{6FA4CE18-56A5-41C0-AC89-05E6DB95356A}"/>
          </ac:picMkLst>
        </pc:picChg>
      </pc:sldChg>
    </pc:docChg>
  </pc:docChgLst>
  <pc:docChgLst>
    <pc:chgData name="Victoria Smith" userId="S::victoria.smith@pbis.cz::b4f82ed8-b449-4f05-baad-e9586d86113d" providerId="AD" clId="Web-{DDCE0BD2-9D12-4B93-9A78-2E7CC43C240E}"/>
    <pc:docChg chg="modSld">
      <pc:chgData name="Victoria Smith" userId="S::victoria.smith@pbis.cz::b4f82ed8-b449-4f05-baad-e9586d86113d" providerId="AD" clId="Web-{DDCE0BD2-9D12-4B93-9A78-2E7CC43C240E}" dt="2018-09-05T09:22:08.033" v="33" actId="20577"/>
      <pc:docMkLst>
        <pc:docMk/>
      </pc:docMkLst>
      <pc:sldChg chg="modSp">
        <pc:chgData name="Victoria Smith" userId="S::victoria.smith@pbis.cz::b4f82ed8-b449-4f05-baad-e9586d86113d" providerId="AD" clId="Web-{DDCE0BD2-9D12-4B93-9A78-2E7CC43C240E}" dt="2018-09-05T09:21:39.751" v="22" actId="20577"/>
        <pc:sldMkLst>
          <pc:docMk/>
          <pc:sldMk cId="3261102594" sldId="265"/>
        </pc:sldMkLst>
        <pc:spChg chg="mod">
          <ac:chgData name="Victoria Smith" userId="S::victoria.smith@pbis.cz::b4f82ed8-b449-4f05-baad-e9586d86113d" providerId="AD" clId="Web-{DDCE0BD2-9D12-4B93-9A78-2E7CC43C240E}" dt="2018-09-05T09:21:39.751" v="22" actId="20577"/>
          <ac:spMkLst>
            <pc:docMk/>
            <pc:sldMk cId="3261102594" sldId="265"/>
            <ac:spMk id="3" creationId="{D715078D-1891-4768-AF7D-819F6359AF4B}"/>
          </ac:spMkLst>
        </pc:spChg>
      </pc:sldChg>
      <pc:sldChg chg="modSp">
        <pc:chgData name="Victoria Smith" userId="S::victoria.smith@pbis.cz::b4f82ed8-b449-4f05-baad-e9586d86113d" providerId="AD" clId="Web-{DDCE0BD2-9D12-4B93-9A78-2E7CC43C240E}" dt="2018-09-05T09:22:08.017" v="32" actId="20577"/>
        <pc:sldMkLst>
          <pc:docMk/>
          <pc:sldMk cId="1663130950" sldId="268"/>
        </pc:sldMkLst>
        <pc:spChg chg="mod">
          <ac:chgData name="Victoria Smith" userId="S::victoria.smith@pbis.cz::b4f82ed8-b449-4f05-baad-e9586d86113d" providerId="AD" clId="Web-{DDCE0BD2-9D12-4B93-9A78-2E7CC43C240E}" dt="2018-09-05T09:22:08.017" v="32" actId="20577"/>
          <ac:spMkLst>
            <pc:docMk/>
            <pc:sldMk cId="1663130950" sldId="268"/>
            <ac:spMk id="3" creationId="{08627F31-FEE5-4E87-B5FA-27D7C3996D9F}"/>
          </ac:spMkLst>
        </pc:spChg>
      </pc:sldChg>
    </pc:docChg>
  </pc:docChgLst>
  <pc:docChgLst>
    <pc:chgData name="Christopher Hanlon" userId="S::christopher.hanlon@pbis.cz::b2dc1d15-f31f-4ec7-bf71-961d138ab746" providerId="AD" clId="Web-{42DE29D4-E6A6-9281-71A0-4CCB4BA22D1B}"/>
    <pc:docChg chg="modSld">
      <pc:chgData name="Christopher Hanlon" userId="S::christopher.hanlon@pbis.cz::b2dc1d15-f31f-4ec7-bf71-961d138ab746" providerId="AD" clId="Web-{42DE29D4-E6A6-9281-71A0-4CCB4BA22D1B}" dt="2018-09-04T13:28:58.882" v="71" actId="20577"/>
      <pc:docMkLst>
        <pc:docMk/>
      </pc:docMkLst>
      <pc:sldChg chg="modSp">
        <pc:chgData name="Christopher Hanlon" userId="S::christopher.hanlon@pbis.cz::b2dc1d15-f31f-4ec7-bf71-961d138ab746" providerId="AD" clId="Web-{42DE29D4-E6A6-9281-71A0-4CCB4BA22D1B}" dt="2018-09-04T13:28:58.882" v="71" actId="20577"/>
        <pc:sldMkLst>
          <pc:docMk/>
          <pc:sldMk cId="1692024722" sldId="266"/>
        </pc:sldMkLst>
        <pc:spChg chg="mod">
          <ac:chgData name="Christopher Hanlon" userId="S::christopher.hanlon@pbis.cz::b2dc1d15-f31f-4ec7-bf71-961d138ab746" providerId="AD" clId="Web-{42DE29D4-E6A6-9281-71A0-4CCB4BA22D1B}" dt="2018-09-04T13:28:58.882" v="71" actId="20577"/>
          <ac:spMkLst>
            <pc:docMk/>
            <pc:sldMk cId="1692024722" sldId="266"/>
            <ac:spMk id="3" creationId="{5A1D0A9C-59DC-4DB9-8024-2CB616769419}"/>
          </ac:spMkLst>
        </pc:spChg>
      </pc:sldChg>
      <pc:sldChg chg="modSp">
        <pc:chgData name="Christopher Hanlon" userId="S::christopher.hanlon@pbis.cz::b2dc1d15-f31f-4ec7-bf71-961d138ab746" providerId="AD" clId="Web-{42DE29D4-E6A6-9281-71A0-4CCB4BA22D1B}" dt="2018-09-04T13:26:43.571" v="32" actId="20577"/>
        <pc:sldMkLst>
          <pc:docMk/>
          <pc:sldMk cId="2729928782" sldId="273"/>
        </pc:sldMkLst>
        <pc:spChg chg="mod">
          <ac:chgData name="Christopher Hanlon" userId="S::christopher.hanlon@pbis.cz::b2dc1d15-f31f-4ec7-bf71-961d138ab746" providerId="AD" clId="Web-{42DE29D4-E6A6-9281-71A0-4CCB4BA22D1B}" dt="2018-09-04T13:26:43.571" v="32" actId="20577"/>
          <ac:spMkLst>
            <pc:docMk/>
            <pc:sldMk cId="2729928782" sldId="273"/>
            <ac:spMk id="3" creationId="{71213638-1F43-4743-B33D-6DB73A62BE3B}"/>
          </ac:spMkLst>
        </pc:spChg>
      </pc:sldChg>
    </pc:docChg>
  </pc:docChgLst>
  <pc:docChgLst>
    <pc:chgData name="Robert Reed" userId="S::robert.reed@pbis.cz::6f8fd10c-8f26-4805-a383-be874b5b8004" providerId="AD" clId="Web-{82E5F952-613C-41B6-9A6A-29485FEDD9CF}"/>
    <pc:docChg chg="modSld sldOrd">
      <pc:chgData name="Robert Reed" userId="S::robert.reed@pbis.cz::6f8fd10c-8f26-4805-a383-be874b5b8004" providerId="AD" clId="Web-{82E5F952-613C-41B6-9A6A-29485FEDD9CF}" dt="2018-09-04T15:24:51.581" v="263" actId="20577"/>
      <pc:docMkLst>
        <pc:docMk/>
      </pc:docMkLst>
      <pc:sldChg chg="modSp">
        <pc:chgData name="Robert Reed" userId="S::robert.reed@pbis.cz::6f8fd10c-8f26-4805-a383-be874b5b8004" providerId="AD" clId="Web-{82E5F952-613C-41B6-9A6A-29485FEDD9CF}" dt="2018-09-04T15:11:45.878" v="222" actId="20577"/>
        <pc:sldMkLst>
          <pc:docMk/>
          <pc:sldMk cId="283257858" sldId="261"/>
        </pc:sldMkLst>
        <pc:spChg chg="mod">
          <ac:chgData name="Robert Reed" userId="S::robert.reed@pbis.cz::6f8fd10c-8f26-4805-a383-be874b5b8004" providerId="AD" clId="Web-{82E5F952-613C-41B6-9A6A-29485FEDD9CF}" dt="2018-09-04T15:11:45.878" v="222" actId="20577"/>
          <ac:spMkLst>
            <pc:docMk/>
            <pc:sldMk cId="283257858" sldId="261"/>
            <ac:spMk id="3" creationId="{CC8BFF23-CF71-4FFF-97C7-3A200ED988DE}"/>
          </ac:spMkLst>
        </pc:spChg>
      </pc:sldChg>
      <pc:sldChg chg="modSp">
        <pc:chgData name="Robert Reed" userId="S::robert.reed@pbis.cz::6f8fd10c-8f26-4805-a383-be874b5b8004" providerId="AD" clId="Web-{82E5F952-613C-41B6-9A6A-29485FEDD9CF}" dt="2018-09-04T15:13:13.595" v="232" actId="20577"/>
        <pc:sldMkLst>
          <pc:docMk/>
          <pc:sldMk cId="1534889814" sldId="262"/>
        </pc:sldMkLst>
        <pc:spChg chg="mod">
          <ac:chgData name="Robert Reed" userId="S::robert.reed@pbis.cz::6f8fd10c-8f26-4805-a383-be874b5b8004" providerId="AD" clId="Web-{82E5F952-613C-41B6-9A6A-29485FEDD9CF}" dt="2018-09-04T15:13:13.595" v="232" actId="20577"/>
          <ac:spMkLst>
            <pc:docMk/>
            <pc:sldMk cId="1534889814" sldId="262"/>
            <ac:spMk id="3" creationId="{7F52B8E6-9923-48F9-A7E1-3591949FBDC5}"/>
          </ac:spMkLst>
        </pc:spChg>
      </pc:sldChg>
      <pc:sldChg chg="modSp">
        <pc:chgData name="Robert Reed" userId="S::robert.reed@pbis.cz::6f8fd10c-8f26-4805-a383-be874b5b8004" providerId="AD" clId="Web-{82E5F952-613C-41B6-9A6A-29485FEDD9CF}" dt="2018-09-04T15:12:05.299" v="226" actId="20577"/>
        <pc:sldMkLst>
          <pc:docMk/>
          <pc:sldMk cId="1004623390" sldId="263"/>
        </pc:sldMkLst>
        <pc:spChg chg="mod">
          <ac:chgData name="Robert Reed" userId="S::robert.reed@pbis.cz::6f8fd10c-8f26-4805-a383-be874b5b8004" providerId="AD" clId="Web-{82E5F952-613C-41B6-9A6A-29485FEDD9CF}" dt="2018-09-04T15:12:05.299" v="226" actId="20577"/>
          <ac:spMkLst>
            <pc:docMk/>
            <pc:sldMk cId="1004623390" sldId="263"/>
            <ac:spMk id="3" creationId="{7C9FA381-FA5F-44FE-935F-5F6480BEC770}"/>
          </ac:spMkLst>
        </pc:spChg>
      </pc:sldChg>
      <pc:sldChg chg="modSp">
        <pc:chgData name="Robert Reed" userId="S::robert.reed@pbis.cz::6f8fd10c-8f26-4805-a383-be874b5b8004" providerId="AD" clId="Web-{82E5F952-613C-41B6-9A6A-29485FEDD9CF}" dt="2018-09-04T15:10:33.254" v="212" actId="20577"/>
        <pc:sldMkLst>
          <pc:docMk/>
          <pc:sldMk cId="3641098423" sldId="264"/>
        </pc:sldMkLst>
        <pc:spChg chg="mod">
          <ac:chgData name="Robert Reed" userId="S::robert.reed@pbis.cz::6f8fd10c-8f26-4805-a383-be874b5b8004" providerId="AD" clId="Web-{82E5F952-613C-41B6-9A6A-29485FEDD9CF}" dt="2018-09-04T15:08:44.897" v="199" actId="20577"/>
          <ac:spMkLst>
            <pc:docMk/>
            <pc:sldMk cId="3641098423" sldId="264"/>
            <ac:spMk id="2" creationId="{D5B8620B-D284-4A73-87F4-2343CA77D6B5}"/>
          </ac:spMkLst>
        </pc:spChg>
        <pc:spChg chg="mod">
          <ac:chgData name="Robert Reed" userId="S::robert.reed@pbis.cz::6f8fd10c-8f26-4805-a383-be874b5b8004" providerId="AD" clId="Web-{82E5F952-613C-41B6-9A6A-29485FEDD9CF}" dt="2018-09-04T15:10:33.254" v="212" actId="20577"/>
          <ac:spMkLst>
            <pc:docMk/>
            <pc:sldMk cId="3641098423" sldId="264"/>
            <ac:spMk id="3" creationId="{B2E1DEE5-6552-42CC-8543-4DFE8850F6D2}"/>
          </ac:spMkLst>
        </pc:spChg>
        <pc:picChg chg="mod">
          <ac:chgData name="Robert Reed" userId="S::robert.reed@pbis.cz::6f8fd10c-8f26-4805-a383-be874b5b8004" providerId="AD" clId="Web-{82E5F952-613C-41B6-9A6A-29485FEDD9CF}" dt="2018-09-04T15:08:48.803" v="201" actId="1076"/>
          <ac:picMkLst>
            <pc:docMk/>
            <pc:sldMk cId="3641098423" sldId="264"/>
            <ac:picMk id="4" creationId="{0EA7B0CB-A274-419C-A13C-B657E81F1560}"/>
          </ac:picMkLst>
        </pc:picChg>
      </pc:sldChg>
      <pc:sldChg chg="modSp">
        <pc:chgData name="Robert Reed" userId="S::robert.reed@pbis.cz::6f8fd10c-8f26-4805-a383-be874b5b8004" providerId="AD" clId="Web-{82E5F952-613C-41B6-9A6A-29485FEDD9CF}" dt="2018-09-04T15:06:04.337" v="189" actId="20577"/>
        <pc:sldMkLst>
          <pc:docMk/>
          <pc:sldMk cId="1663130950" sldId="268"/>
        </pc:sldMkLst>
        <pc:spChg chg="mod">
          <ac:chgData name="Robert Reed" userId="S::robert.reed@pbis.cz::6f8fd10c-8f26-4805-a383-be874b5b8004" providerId="AD" clId="Web-{82E5F952-613C-41B6-9A6A-29485FEDD9CF}" dt="2018-09-04T15:06:04.337" v="189" actId="20577"/>
          <ac:spMkLst>
            <pc:docMk/>
            <pc:sldMk cId="1663130950" sldId="268"/>
            <ac:spMk id="3" creationId="{08627F31-FEE5-4E87-B5FA-27D7C3996D9F}"/>
          </ac:spMkLst>
        </pc:spChg>
      </pc:sldChg>
      <pc:sldChg chg="modSp ord">
        <pc:chgData name="Robert Reed" userId="S::robert.reed@pbis.cz::6f8fd10c-8f26-4805-a383-be874b5b8004" providerId="AD" clId="Web-{82E5F952-613C-41B6-9A6A-29485FEDD9CF}" dt="2018-09-04T15:24:51.581" v="262" actId="20577"/>
        <pc:sldMkLst>
          <pc:docMk/>
          <pc:sldMk cId="3554943800" sldId="275"/>
        </pc:sldMkLst>
        <pc:spChg chg="mod">
          <ac:chgData name="Robert Reed" userId="S::robert.reed@pbis.cz::6f8fd10c-8f26-4805-a383-be874b5b8004" providerId="AD" clId="Web-{82E5F952-613C-41B6-9A6A-29485FEDD9CF}" dt="2018-09-04T15:24:51.581" v="262" actId="20577"/>
          <ac:spMkLst>
            <pc:docMk/>
            <pc:sldMk cId="3554943800" sldId="275"/>
            <ac:spMk id="3" creationId="{D9BBC31F-9CB3-4E49-BFB9-CFDB70BEAE82}"/>
          </ac:spMkLst>
        </pc:spChg>
        <pc:spChg chg="mod">
          <ac:chgData name="Robert Reed" userId="S::robert.reed@pbis.cz::6f8fd10c-8f26-4805-a383-be874b5b8004" providerId="AD" clId="Web-{82E5F952-613C-41B6-9A6A-29485FEDD9CF}" dt="2018-09-04T14:46:10.704" v="130" actId="20577"/>
          <ac:spMkLst>
            <pc:docMk/>
            <pc:sldMk cId="3554943800" sldId="275"/>
            <ac:spMk id="7" creationId="{BCCDF0ED-B433-4D78-AA5A-2C744FA6039C}"/>
          </ac:spMkLst>
        </pc:spChg>
        <pc:picChg chg="mod">
          <ac:chgData name="Robert Reed" userId="S::robert.reed@pbis.cz::6f8fd10c-8f26-4805-a383-be874b5b8004" providerId="AD" clId="Web-{82E5F952-613C-41B6-9A6A-29485FEDD9CF}" dt="2018-09-04T14:46:24.344" v="135" actId="1076"/>
          <ac:picMkLst>
            <pc:docMk/>
            <pc:sldMk cId="3554943800" sldId="275"/>
            <ac:picMk id="9" creationId="{4D2CE437-A9AE-4DB2-B2E2-983DCC426873}"/>
          </ac:picMkLst>
        </pc:picChg>
      </pc:sldChg>
    </pc:docChg>
  </pc:docChgLst>
  <pc:docChgLst>
    <pc:chgData name="Victoria Lawlor" userId="S::victoria.lawlor@pbis.cz::9919c8b0-b4a8-4a3f-a734-7cd117d6f250" providerId="AD" clId="Web-{40ECEA10-5CB2-742A-C650-7FEEFC805AF5}"/>
    <pc:docChg chg="modSld">
      <pc:chgData name="Victoria Lawlor" userId="S::victoria.lawlor@pbis.cz::9919c8b0-b4a8-4a3f-a734-7cd117d6f250" providerId="AD" clId="Web-{40ECEA10-5CB2-742A-C650-7FEEFC805AF5}" dt="2019-09-09T04:20:38.636" v="254" actId="14100"/>
      <pc:docMkLst>
        <pc:docMk/>
      </pc:docMkLst>
      <pc:sldChg chg="addSp delSp modSp">
        <pc:chgData name="Victoria Lawlor" userId="S::victoria.lawlor@pbis.cz::9919c8b0-b4a8-4a3f-a734-7cd117d6f250" providerId="AD" clId="Web-{40ECEA10-5CB2-742A-C650-7FEEFC805AF5}" dt="2019-09-09T04:05:43.495" v="52" actId="1076"/>
        <pc:sldMkLst>
          <pc:docMk/>
          <pc:sldMk cId="2196059576" sldId="257"/>
        </pc:sldMkLst>
        <pc:spChg chg="add del mod">
          <ac:chgData name="Victoria Lawlor" userId="S::victoria.lawlor@pbis.cz::9919c8b0-b4a8-4a3f-a734-7cd117d6f250" providerId="AD" clId="Web-{40ECEA10-5CB2-742A-C650-7FEEFC805AF5}" dt="2019-09-09T04:03:20.465" v="31"/>
          <ac:spMkLst>
            <pc:docMk/>
            <pc:sldMk cId="2196059576" sldId="257"/>
            <ac:spMk id="9" creationId="{BC4323B5-A867-4D1E-A458-12B46DD96AAA}"/>
          </ac:spMkLst>
        </pc:spChg>
        <pc:picChg chg="add mod">
          <ac:chgData name="Victoria Lawlor" userId="S::victoria.lawlor@pbis.cz::9919c8b0-b4a8-4a3f-a734-7cd117d6f250" providerId="AD" clId="Web-{40ECEA10-5CB2-742A-C650-7FEEFC805AF5}" dt="2019-09-09T04:05:35.120" v="50" actId="1076"/>
          <ac:picMkLst>
            <pc:docMk/>
            <pc:sldMk cId="2196059576" sldId="257"/>
            <ac:picMk id="3" creationId="{1545EDAA-A88F-4BDF-B766-587E42C2A0EE}"/>
          </ac:picMkLst>
        </pc:picChg>
        <pc:picChg chg="add mod">
          <ac:chgData name="Victoria Lawlor" userId="S::victoria.lawlor@pbis.cz::9919c8b0-b4a8-4a3f-a734-7cd117d6f250" providerId="AD" clId="Web-{40ECEA10-5CB2-742A-C650-7FEEFC805AF5}" dt="2019-09-09T04:05:43.495" v="52" actId="1076"/>
          <ac:picMkLst>
            <pc:docMk/>
            <pc:sldMk cId="2196059576" sldId="257"/>
            <ac:picMk id="10" creationId="{CB37D4EA-0A3B-47BF-A6F9-B046E02D5077}"/>
          </ac:picMkLst>
        </pc:picChg>
        <pc:picChg chg="del">
          <ac:chgData name="Victoria Lawlor" userId="S::victoria.lawlor@pbis.cz::9919c8b0-b4a8-4a3f-a734-7cd117d6f250" providerId="AD" clId="Web-{40ECEA10-5CB2-742A-C650-7FEEFC805AF5}" dt="2019-09-09T04:04:15.449" v="37"/>
          <ac:picMkLst>
            <pc:docMk/>
            <pc:sldMk cId="2196059576" sldId="257"/>
            <ac:picMk id="13" creationId="{B500C67D-4066-4066-8DD5-C09C670A392C}"/>
          </ac:picMkLst>
        </pc:picChg>
        <pc:picChg chg="mod">
          <ac:chgData name="Victoria Lawlor" userId="S::victoria.lawlor@pbis.cz::9919c8b0-b4a8-4a3f-a734-7cd117d6f250" providerId="AD" clId="Web-{40ECEA10-5CB2-742A-C650-7FEEFC805AF5}" dt="2019-09-09T04:05:39.402" v="51" actId="1076"/>
          <ac:picMkLst>
            <pc:docMk/>
            <pc:sldMk cId="2196059576" sldId="257"/>
            <ac:picMk id="1026" creationId="{39DEEEC5-F21F-415C-ACCA-60A6D6F500F7}"/>
          </ac:picMkLst>
        </pc:picChg>
        <pc:picChg chg="mod">
          <ac:chgData name="Victoria Lawlor" userId="S::victoria.lawlor@pbis.cz::9919c8b0-b4a8-4a3f-a734-7cd117d6f250" providerId="AD" clId="Web-{40ECEA10-5CB2-742A-C650-7FEEFC805AF5}" dt="2019-09-09T04:05:29.027" v="48" actId="1076"/>
          <ac:picMkLst>
            <pc:docMk/>
            <pc:sldMk cId="2196059576" sldId="257"/>
            <ac:picMk id="1030" creationId="{E24F17A9-5401-42F1-9CB2-34AFA2F97D1C}"/>
          </ac:picMkLst>
        </pc:picChg>
        <pc:picChg chg="mod">
          <ac:chgData name="Victoria Lawlor" userId="S::victoria.lawlor@pbis.cz::9919c8b0-b4a8-4a3f-a734-7cd117d6f250" providerId="AD" clId="Web-{40ECEA10-5CB2-742A-C650-7FEEFC805AF5}" dt="2019-09-09T04:05:31.355" v="49" actId="1076"/>
          <ac:picMkLst>
            <pc:docMk/>
            <pc:sldMk cId="2196059576" sldId="257"/>
            <ac:picMk id="1040" creationId="{BDFC7274-A2D0-4CCB-A8DD-480AB58C0246}"/>
          </ac:picMkLst>
        </pc:picChg>
      </pc:sldChg>
      <pc:sldChg chg="addSp delSp modSp">
        <pc:chgData name="Victoria Lawlor" userId="S::victoria.lawlor@pbis.cz::9919c8b0-b4a8-4a3f-a734-7cd117d6f250" providerId="AD" clId="Web-{40ECEA10-5CB2-742A-C650-7FEEFC805AF5}" dt="2019-09-09T04:20:38.636" v="254" actId="14100"/>
        <pc:sldMkLst>
          <pc:docMk/>
          <pc:sldMk cId="2942553513" sldId="258"/>
        </pc:sldMkLst>
        <pc:spChg chg="del">
          <ac:chgData name="Victoria Lawlor" userId="S::victoria.lawlor@pbis.cz::9919c8b0-b4a8-4a3f-a734-7cd117d6f250" providerId="AD" clId="Web-{40ECEA10-5CB2-742A-C650-7FEEFC805AF5}" dt="2019-09-09T04:14:52.666" v="211"/>
          <ac:spMkLst>
            <pc:docMk/>
            <pc:sldMk cId="2942553513" sldId="258"/>
            <ac:spMk id="7" creationId="{53AD5955-DDC1-4697-A03C-0479FE7E0DBC}"/>
          </ac:spMkLst>
        </pc:spChg>
        <pc:spChg chg="del mod">
          <ac:chgData name="Victoria Lawlor" userId="S::victoria.lawlor@pbis.cz::9919c8b0-b4a8-4a3f-a734-7cd117d6f250" providerId="AD" clId="Web-{40ECEA10-5CB2-742A-C650-7FEEFC805AF5}" dt="2019-09-09T04:07:42.331" v="63"/>
          <ac:spMkLst>
            <pc:docMk/>
            <pc:sldMk cId="2942553513" sldId="258"/>
            <ac:spMk id="20" creationId="{224F3A88-1413-4568-8B09-C5AA6482229F}"/>
          </ac:spMkLst>
        </pc:spChg>
        <pc:spChg chg="mod">
          <ac:chgData name="Victoria Lawlor" userId="S::victoria.lawlor@pbis.cz::9919c8b0-b4a8-4a3f-a734-7cd117d6f250" providerId="AD" clId="Web-{40ECEA10-5CB2-742A-C650-7FEEFC805AF5}" dt="2019-09-09T04:14:31.088" v="208" actId="20577"/>
          <ac:spMkLst>
            <pc:docMk/>
            <pc:sldMk cId="2942553513" sldId="258"/>
            <ac:spMk id="21" creationId="{1C3B8916-6C6E-4160-BC7F-FA23C1FB2E6D}"/>
          </ac:spMkLst>
        </pc:spChg>
        <pc:spChg chg="mod">
          <ac:chgData name="Victoria Lawlor" userId="S::victoria.lawlor@pbis.cz::9919c8b0-b4a8-4a3f-a734-7cd117d6f250" providerId="AD" clId="Web-{40ECEA10-5CB2-742A-C650-7FEEFC805AF5}" dt="2019-09-09T04:19:33.465" v="241" actId="1076"/>
          <ac:spMkLst>
            <pc:docMk/>
            <pc:sldMk cId="2942553513" sldId="258"/>
            <ac:spMk id="23" creationId="{F0542B5A-33DC-4A89-AD3F-661CC9EBFAD8}"/>
          </ac:spMkLst>
        </pc:spChg>
        <pc:spChg chg="mod">
          <ac:chgData name="Victoria Lawlor" userId="S::victoria.lawlor@pbis.cz::9919c8b0-b4a8-4a3f-a734-7cd117d6f250" providerId="AD" clId="Web-{40ECEA10-5CB2-742A-C650-7FEEFC805AF5}" dt="2019-09-09T04:19:22.215" v="237" actId="1076"/>
          <ac:spMkLst>
            <pc:docMk/>
            <pc:sldMk cId="2942553513" sldId="258"/>
            <ac:spMk id="24" creationId="{660A313B-ADA3-49C2-B04B-AC1AE7DD9C69}"/>
          </ac:spMkLst>
        </pc:spChg>
        <pc:spChg chg="mod">
          <ac:chgData name="Victoria Lawlor" userId="S::victoria.lawlor@pbis.cz::9919c8b0-b4a8-4a3f-a734-7cd117d6f250" providerId="AD" clId="Web-{40ECEA10-5CB2-742A-C650-7FEEFC805AF5}" dt="2019-09-09T04:20:16.358" v="252" actId="1076"/>
          <ac:spMkLst>
            <pc:docMk/>
            <pc:sldMk cId="2942553513" sldId="258"/>
            <ac:spMk id="25" creationId="{5CBA5276-B101-4306-9300-C5B77A492BCB}"/>
          </ac:spMkLst>
        </pc:spChg>
        <pc:spChg chg="mod">
          <ac:chgData name="Victoria Lawlor" userId="S::victoria.lawlor@pbis.cz::9919c8b0-b4a8-4a3f-a734-7cd117d6f250" providerId="AD" clId="Web-{40ECEA10-5CB2-742A-C650-7FEEFC805AF5}" dt="2019-09-09T04:19:29.574" v="240" actId="1076"/>
          <ac:spMkLst>
            <pc:docMk/>
            <pc:sldMk cId="2942553513" sldId="258"/>
            <ac:spMk id="34" creationId="{1771C1F2-CF58-4FF3-87E9-E44989676E90}"/>
          </ac:spMkLst>
        </pc:spChg>
        <pc:spChg chg="add mod ord">
          <ac:chgData name="Victoria Lawlor" userId="S::victoria.lawlor@pbis.cz::9919c8b0-b4a8-4a3f-a734-7cd117d6f250" providerId="AD" clId="Web-{40ECEA10-5CB2-742A-C650-7FEEFC805AF5}" dt="2019-09-09T04:15:05.838" v="214" actId="20577"/>
          <ac:spMkLst>
            <pc:docMk/>
            <pc:sldMk cId="2942553513" sldId="258"/>
            <ac:spMk id="37" creationId="{941F0F01-D4E7-4E67-824D-A3FA807C28DA}"/>
          </ac:spMkLst>
        </pc:spChg>
        <pc:spChg chg="add del mod">
          <ac:chgData name="Victoria Lawlor" userId="S::victoria.lawlor@pbis.cz::9919c8b0-b4a8-4a3f-a734-7cd117d6f250" providerId="AD" clId="Web-{40ECEA10-5CB2-742A-C650-7FEEFC805AF5}" dt="2019-09-09T04:14:07.385" v="191"/>
          <ac:spMkLst>
            <pc:docMk/>
            <pc:sldMk cId="2942553513" sldId="258"/>
            <ac:spMk id="38" creationId="{97649BD0-8F64-4324-89C9-D065BFD2EEDA}"/>
          </ac:spMkLst>
        </pc:spChg>
        <pc:picChg chg="add del mod">
          <ac:chgData name="Victoria Lawlor" userId="S::victoria.lawlor@pbis.cz::9919c8b0-b4a8-4a3f-a734-7cd117d6f250" providerId="AD" clId="Web-{40ECEA10-5CB2-742A-C650-7FEEFC805AF5}" dt="2019-09-09T04:17:17.572" v="224" actId="1076"/>
          <ac:picMkLst>
            <pc:docMk/>
            <pc:sldMk cId="2942553513" sldId="258"/>
            <ac:picMk id="3" creationId="{C2D0953D-53E3-404A-8305-C1D6B8FC64FE}"/>
          </ac:picMkLst>
        </pc:picChg>
        <pc:picChg chg="add mod ord">
          <ac:chgData name="Victoria Lawlor" userId="S::victoria.lawlor@pbis.cz::9919c8b0-b4a8-4a3f-a734-7cd117d6f250" providerId="AD" clId="Web-{40ECEA10-5CB2-742A-C650-7FEEFC805AF5}" dt="2019-09-09T04:20:38.636" v="254" actId="14100"/>
          <ac:picMkLst>
            <pc:docMk/>
            <pc:sldMk cId="2942553513" sldId="258"/>
            <ac:picMk id="8" creationId="{94C22CF8-96EE-4F8B-B1C5-346AA9236628}"/>
          </ac:picMkLst>
        </pc:picChg>
        <pc:picChg chg="mod">
          <ac:chgData name="Victoria Lawlor" userId="S::victoria.lawlor@pbis.cz::9919c8b0-b4a8-4a3f-a734-7cd117d6f250" providerId="AD" clId="Web-{40ECEA10-5CB2-742A-C650-7FEEFC805AF5}" dt="2019-09-09T04:20:26.808" v="253" actId="14100"/>
          <ac:picMkLst>
            <pc:docMk/>
            <pc:sldMk cId="2942553513" sldId="258"/>
            <ac:picMk id="9" creationId="{14273108-5EE8-4B28-A4F2-ECF54A2CF95F}"/>
          </ac:picMkLst>
        </pc:picChg>
        <pc:picChg chg="mod">
          <ac:chgData name="Victoria Lawlor" userId="S::victoria.lawlor@pbis.cz::9919c8b0-b4a8-4a3f-a734-7cd117d6f250" providerId="AD" clId="Web-{40ECEA10-5CB2-742A-C650-7FEEFC805AF5}" dt="2019-09-09T04:19:51.605" v="244" actId="1076"/>
          <ac:picMkLst>
            <pc:docMk/>
            <pc:sldMk cId="2942553513" sldId="258"/>
            <ac:picMk id="10" creationId="{89CD1FC8-0400-4435-91AD-78D55EF8899F}"/>
          </ac:picMkLst>
        </pc:picChg>
        <pc:picChg chg="del">
          <ac:chgData name="Victoria Lawlor" userId="S::victoria.lawlor@pbis.cz::9919c8b0-b4a8-4a3f-a734-7cd117d6f250" providerId="AD" clId="Web-{40ECEA10-5CB2-742A-C650-7FEEFC805AF5}" dt="2019-09-09T04:14:00.823" v="188"/>
          <ac:picMkLst>
            <pc:docMk/>
            <pc:sldMk cId="2942553513" sldId="258"/>
            <ac:picMk id="17" creationId="{DB81A0D9-5EE2-45A0-B40C-109C8AFC2F54}"/>
          </ac:picMkLst>
        </pc:picChg>
        <pc:picChg chg="del mod">
          <ac:chgData name="Victoria Lawlor" userId="S::victoria.lawlor@pbis.cz::9919c8b0-b4a8-4a3f-a734-7cd117d6f250" providerId="AD" clId="Web-{40ECEA10-5CB2-742A-C650-7FEEFC805AF5}" dt="2019-09-09T04:14:47.963" v="210"/>
          <ac:picMkLst>
            <pc:docMk/>
            <pc:sldMk cId="2942553513" sldId="258"/>
            <ac:picMk id="18" creationId="{B7606886-BC6E-47CE-990A-0BD53ABD1C16}"/>
          </ac:picMkLst>
        </pc:picChg>
        <pc:picChg chg="mod">
          <ac:chgData name="Victoria Lawlor" userId="S::victoria.lawlor@pbis.cz::9919c8b0-b4a8-4a3f-a734-7cd117d6f250" providerId="AD" clId="Web-{40ECEA10-5CB2-742A-C650-7FEEFC805AF5}" dt="2019-09-09T04:15:20.353" v="216" actId="1076"/>
          <ac:picMkLst>
            <pc:docMk/>
            <pc:sldMk cId="2942553513" sldId="258"/>
            <ac:picMk id="26" creationId="{6FA4CE18-56A5-41C0-AC89-05E6DB95356A}"/>
          </ac:picMkLst>
        </pc:picChg>
        <pc:picChg chg="add mod ord">
          <ac:chgData name="Victoria Lawlor" userId="S::victoria.lawlor@pbis.cz::9919c8b0-b4a8-4a3f-a734-7cd117d6f250" providerId="AD" clId="Web-{40ECEA10-5CB2-742A-C650-7FEEFC805AF5}" dt="2019-09-09T04:14:42.322" v="209" actId="1076"/>
          <ac:picMkLst>
            <pc:docMk/>
            <pc:sldMk cId="2942553513" sldId="258"/>
            <ac:picMk id="29" creationId="{5B05A1A0-AE52-4E65-9CF3-A2C77C687B1F}"/>
          </ac:picMkLst>
        </pc:picChg>
        <pc:picChg chg="mod">
          <ac:chgData name="Victoria Lawlor" userId="S::victoria.lawlor@pbis.cz::9919c8b0-b4a8-4a3f-a734-7cd117d6f250" providerId="AD" clId="Web-{40ECEA10-5CB2-742A-C650-7FEEFC805AF5}" dt="2019-09-09T04:19:54.668" v="245" actId="1076"/>
          <ac:picMkLst>
            <pc:docMk/>
            <pc:sldMk cId="2942553513" sldId="258"/>
            <ac:picMk id="30" creationId="{ABB7D39F-B1EC-4A8C-9A37-AD812B08BBD9}"/>
          </ac:picMkLst>
        </pc:picChg>
        <pc:picChg chg="del mod">
          <ac:chgData name="Victoria Lawlor" userId="S::victoria.lawlor@pbis.cz::9919c8b0-b4a8-4a3f-a734-7cd117d6f250" providerId="AD" clId="Web-{40ECEA10-5CB2-742A-C650-7FEEFC805AF5}" dt="2019-09-09T04:11:27.479" v="148"/>
          <ac:picMkLst>
            <pc:docMk/>
            <pc:sldMk cId="2942553513" sldId="258"/>
            <ac:picMk id="31" creationId="{EDC79229-2869-418F-8C7D-FA1FE5F32C9C}"/>
          </ac:picMkLst>
        </pc:picChg>
        <pc:picChg chg="mod">
          <ac:chgData name="Victoria Lawlor" userId="S::victoria.lawlor@pbis.cz::9919c8b0-b4a8-4a3f-a734-7cd117d6f250" providerId="AD" clId="Web-{40ECEA10-5CB2-742A-C650-7FEEFC805AF5}" dt="2019-09-09T04:15:26.431" v="218" actId="1076"/>
          <ac:picMkLst>
            <pc:docMk/>
            <pc:sldMk cId="2942553513" sldId="258"/>
            <ac:picMk id="33" creationId="{51C447A4-8E55-4FD6-8585-8492AAED5FFB}"/>
          </ac:picMkLst>
        </pc:picChg>
        <pc:picChg chg="add del mod">
          <ac:chgData name="Victoria Lawlor" userId="S::victoria.lawlor@pbis.cz::9919c8b0-b4a8-4a3f-a734-7cd117d6f250" providerId="AD" clId="Web-{40ECEA10-5CB2-742A-C650-7FEEFC805AF5}" dt="2019-09-09T04:09:10.556" v="86"/>
          <ac:picMkLst>
            <pc:docMk/>
            <pc:sldMk cId="2942553513" sldId="258"/>
            <ac:picMk id="35" creationId="{C9756117-A505-4D85-AFC4-E0D89A5F9B4A}"/>
          </ac:picMkLst>
        </pc:picChg>
        <pc:picChg chg="add mod">
          <ac:chgData name="Victoria Lawlor" userId="S::victoria.lawlor@pbis.cz::9919c8b0-b4a8-4a3f-a734-7cd117d6f250" providerId="AD" clId="Web-{40ECEA10-5CB2-742A-C650-7FEEFC805AF5}" dt="2019-09-09T04:15:29.806" v="219" actId="1076"/>
          <ac:picMkLst>
            <pc:docMk/>
            <pc:sldMk cId="2942553513" sldId="258"/>
            <ac:picMk id="39" creationId="{90701965-F402-43FD-B39B-017295AABB20}"/>
          </ac:picMkLst>
        </pc:picChg>
        <pc:picChg chg="add mod">
          <ac:chgData name="Victoria Lawlor" userId="S::victoria.lawlor@pbis.cz::9919c8b0-b4a8-4a3f-a734-7cd117d6f250" providerId="AD" clId="Web-{40ECEA10-5CB2-742A-C650-7FEEFC805AF5}" dt="2019-09-09T04:15:34.353" v="220" actId="1076"/>
          <ac:picMkLst>
            <pc:docMk/>
            <pc:sldMk cId="2942553513" sldId="258"/>
            <ac:picMk id="40" creationId="{6079F640-FEAB-4B26-A859-C511B29387B2}"/>
          </ac:picMkLst>
        </pc:picChg>
        <pc:picChg chg="add mod">
          <ac:chgData name="Victoria Lawlor" userId="S::victoria.lawlor@pbis.cz::9919c8b0-b4a8-4a3f-a734-7cd117d6f250" providerId="AD" clId="Web-{40ECEA10-5CB2-742A-C650-7FEEFC805AF5}" dt="2019-09-09T04:20:03.933" v="248" actId="1076"/>
          <ac:picMkLst>
            <pc:docMk/>
            <pc:sldMk cId="2942553513" sldId="258"/>
            <ac:picMk id="41" creationId="{5C17DB5A-5CC6-4F28-AC55-8148CE7834C1}"/>
          </ac:picMkLst>
        </pc:picChg>
        <pc:picChg chg="add mod">
          <ac:chgData name="Victoria Lawlor" userId="S::victoria.lawlor@pbis.cz::9919c8b0-b4a8-4a3f-a734-7cd117d6f250" providerId="AD" clId="Web-{40ECEA10-5CB2-742A-C650-7FEEFC805AF5}" dt="2019-09-09T04:20:13.011" v="251" actId="1076"/>
          <ac:picMkLst>
            <pc:docMk/>
            <pc:sldMk cId="2942553513" sldId="258"/>
            <ac:picMk id="42" creationId="{E8E70394-A9AE-4200-804B-4DA057A0599D}"/>
          </ac:picMkLst>
        </pc:picChg>
        <pc:picChg chg="add mod">
          <ac:chgData name="Victoria Lawlor" userId="S::victoria.lawlor@pbis.cz::9919c8b0-b4a8-4a3f-a734-7cd117d6f250" providerId="AD" clId="Web-{40ECEA10-5CB2-742A-C650-7FEEFC805AF5}" dt="2019-09-09T04:17:46.793" v="227" actId="1076"/>
          <ac:picMkLst>
            <pc:docMk/>
            <pc:sldMk cId="2942553513" sldId="258"/>
            <ac:picMk id="44" creationId="{D3EBEF28-2B41-4E55-AD37-D17F1B69D511}"/>
          </ac:picMkLst>
        </pc:picChg>
        <pc:picChg chg="add mod">
          <ac:chgData name="Victoria Lawlor" userId="S::victoria.lawlor@pbis.cz::9919c8b0-b4a8-4a3f-a734-7cd117d6f250" providerId="AD" clId="Web-{40ECEA10-5CB2-742A-C650-7FEEFC805AF5}" dt="2019-09-09T04:19:47.559" v="242" actId="1076"/>
          <ac:picMkLst>
            <pc:docMk/>
            <pc:sldMk cId="2942553513" sldId="258"/>
            <ac:picMk id="46" creationId="{15A71A90-F970-4601-B0BF-AEAD32F7A3BD}"/>
          </ac:picMkLst>
        </pc:picChg>
        <pc:picChg chg="add mod">
          <ac:chgData name="Victoria Lawlor" userId="S::victoria.lawlor@pbis.cz::9919c8b0-b4a8-4a3f-a734-7cd117d6f250" providerId="AD" clId="Web-{40ECEA10-5CB2-742A-C650-7FEEFC805AF5}" dt="2019-09-09T04:19:17.809" v="236" actId="1076"/>
          <ac:picMkLst>
            <pc:docMk/>
            <pc:sldMk cId="2942553513" sldId="258"/>
            <ac:picMk id="48" creationId="{74FF0791-6132-44B6-AB51-9BB659008047}"/>
          </ac:picMkLst>
        </pc:picChg>
      </pc:sldChg>
      <pc:sldChg chg="modSp">
        <pc:chgData name="Victoria Lawlor" userId="S::victoria.lawlor@pbis.cz::9919c8b0-b4a8-4a3f-a734-7cd117d6f250" providerId="AD" clId="Web-{40ECEA10-5CB2-742A-C650-7FEEFC805AF5}" dt="2019-09-09T03:46:05.229" v="6" actId="20577"/>
        <pc:sldMkLst>
          <pc:docMk/>
          <pc:sldMk cId="3641098423" sldId="264"/>
        </pc:sldMkLst>
        <pc:spChg chg="mod">
          <ac:chgData name="Victoria Lawlor" userId="S::victoria.lawlor@pbis.cz::9919c8b0-b4a8-4a3f-a734-7cd117d6f250" providerId="AD" clId="Web-{40ECEA10-5CB2-742A-C650-7FEEFC805AF5}" dt="2019-09-09T03:46:05.229" v="6" actId="20577"/>
          <ac:spMkLst>
            <pc:docMk/>
            <pc:sldMk cId="3641098423" sldId="264"/>
            <ac:spMk id="5" creationId="{29A3F6AA-CF6C-44D7-8091-8EADAB57D5B3}"/>
          </ac:spMkLst>
        </pc:spChg>
      </pc:sldChg>
      <pc:sldChg chg="modSp">
        <pc:chgData name="Victoria Lawlor" userId="S::victoria.lawlor@pbis.cz::9919c8b0-b4a8-4a3f-a734-7cd117d6f250" providerId="AD" clId="Web-{40ECEA10-5CB2-742A-C650-7FEEFC805AF5}" dt="2019-09-09T03:46:24.494" v="20" actId="20577"/>
        <pc:sldMkLst>
          <pc:docMk/>
          <pc:sldMk cId="1922666642" sldId="272"/>
        </pc:sldMkLst>
        <pc:spChg chg="mod">
          <ac:chgData name="Victoria Lawlor" userId="S::victoria.lawlor@pbis.cz::9919c8b0-b4a8-4a3f-a734-7cd117d6f250" providerId="AD" clId="Web-{40ECEA10-5CB2-742A-C650-7FEEFC805AF5}" dt="2019-09-09T03:46:24.494" v="20" actId="20577"/>
          <ac:spMkLst>
            <pc:docMk/>
            <pc:sldMk cId="1922666642" sldId="272"/>
            <ac:spMk id="3" creationId="{9123953C-1010-4C01-BF1C-3BB2435BAC05}"/>
          </ac:spMkLst>
        </pc:spChg>
      </pc:sldChg>
    </pc:docChg>
  </pc:docChgLst>
  <pc:docChgLst>
    <pc:chgData name="Victoria Lawlor" userId="S::victoria.lawlor@pbis.cz::9919c8b0-b4a8-4a3f-a734-7cd117d6f250" providerId="AD" clId="Web-{AD476033-448C-182D-BF2D-98285B86A899}"/>
    <pc:docChg chg="modSld">
      <pc:chgData name="Victoria Lawlor" userId="S::victoria.lawlor@pbis.cz::9919c8b0-b4a8-4a3f-a734-7cd117d6f250" providerId="AD" clId="Web-{AD476033-448C-182D-BF2D-98285B86A899}" dt="2019-09-11T06:51:25.013" v="44" actId="1076"/>
      <pc:docMkLst>
        <pc:docMk/>
      </pc:docMkLst>
      <pc:sldChg chg="addSp delSp modSp">
        <pc:chgData name="Victoria Lawlor" userId="S::victoria.lawlor@pbis.cz::9919c8b0-b4a8-4a3f-a734-7cd117d6f250" providerId="AD" clId="Web-{AD476033-448C-182D-BF2D-98285B86A899}" dt="2019-09-11T06:51:25.013" v="44" actId="1076"/>
        <pc:sldMkLst>
          <pc:docMk/>
          <pc:sldMk cId="1505467161" sldId="277"/>
        </pc:sldMkLst>
        <pc:picChg chg="add del mod">
          <ac:chgData name="Victoria Lawlor" userId="S::victoria.lawlor@pbis.cz::9919c8b0-b4a8-4a3f-a734-7cd117d6f250" providerId="AD" clId="Web-{AD476033-448C-182D-BF2D-98285B86A899}" dt="2019-09-11T06:46:49.307" v="2"/>
          <ac:picMkLst>
            <pc:docMk/>
            <pc:sldMk cId="1505467161" sldId="277"/>
            <ac:picMk id="11" creationId="{D63832E6-75E8-48DC-9353-6A97F5A3A40A}"/>
          </ac:picMkLst>
        </pc:picChg>
        <pc:picChg chg="add del mod">
          <ac:chgData name="Victoria Lawlor" userId="S::victoria.lawlor@pbis.cz::9919c8b0-b4a8-4a3f-a734-7cd117d6f250" providerId="AD" clId="Web-{AD476033-448C-182D-BF2D-98285B86A899}" dt="2019-09-11T06:47:38.355" v="12"/>
          <ac:picMkLst>
            <pc:docMk/>
            <pc:sldMk cId="1505467161" sldId="277"/>
            <ac:picMk id="13" creationId="{63DCD1C4-196D-4C43-9975-17DCCFC993C0}"/>
          </ac:picMkLst>
        </pc:picChg>
        <pc:picChg chg="add mod ord">
          <ac:chgData name="Victoria Lawlor" userId="S::victoria.lawlor@pbis.cz::9919c8b0-b4a8-4a3f-a734-7cd117d6f250" providerId="AD" clId="Web-{AD476033-448C-182D-BF2D-98285B86A899}" dt="2019-09-11T06:51:22.716" v="43"/>
          <ac:picMkLst>
            <pc:docMk/>
            <pc:sldMk cId="1505467161" sldId="277"/>
            <ac:picMk id="15" creationId="{530EDC20-9ECB-4342-BD3E-2DE230A78271}"/>
          </ac:picMkLst>
        </pc:picChg>
        <pc:picChg chg="add mod ord">
          <ac:chgData name="Victoria Lawlor" userId="S::victoria.lawlor@pbis.cz::9919c8b0-b4a8-4a3f-a734-7cd117d6f250" providerId="AD" clId="Web-{AD476033-448C-182D-BF2D-98285B86A899}" dt="2019-09-11T06:51:25.013" v="44" actId="1076"/>
          <ac:picMkLst>
            <pc:docMk/>
            <pc:sldMk cId="1505467161" sldId="277"/>
            <ac:picMk id="17" creationId="{55126697-5AA5-4622-9DD6-D5C77531EA47}"/>
          </ac:picMkLst>
        </pc:picChg>
        <pc:picChg chg="mod">
          <ac:chgData name="Victoria Lawlor" userId="S::victoria.lawlor@pbis.cz::9919c8b0-b4a8-4a3f-a734-7cd117d6f250" providerId="AD" clId="Web-{AD476033-448C-182D-BF2D-98285B86A899}" dt="2019-09-11T06:49:22.246" v="25" actId="14100"/>
          <ac:picMkLst>
            <pc:docMk/>
            <pc:sldMk cId="1505467161" sldId="277"/>
            <ac:picMk id="30" creationId="{89CED97E-6DB6-4497-A6B4-B84977B8D6A7}"/>
          </ac:picMkLst>
        </pc:picChg>
      </pc:sldChg>
    </pc:docChg>
  </pc:docChgLst>
  <pc:docChgLst>
    <pc:chgData name="Christopher Hanlon" userId="S::christopher.hanlon@pbis.cz::b2dc1d15-f31f-4ec7-bf71-961d138ab746" providerId="AD" clId="Web-{04D08900-29F8-E380-12A7-10B9B612E3EE}"/>
    <pc:docChg chg="modSld">
      <pc:chgData name="Christopher Hanlon" userId="S::christopher.hanlon@pbis.cz::b2dc1d15-f31f-4ec7-bf71-961d138ab746" providerId="AD" clId="Web-{04D08900-29F8-E380-12A7-10B9B612E3EE}" dt="2018-09-04T14:31:58.232" v="56" actId="20577"/>
      <pc:docMkLst>
        <pc:docMk/>
      </pc:docMkLst>
      <pc:sldChg chg="modSp">
        <pc:chgData name="Christopher Hanlon" userId="S::christopher.hanlon@pbis.cz::b2dc1d15-f31f-4ec7-bf71-961d138ab746" providerId="AD" clId="Web-{04D08900-29F8-E380-12A7-10B9B612E3EE}" dt="2018-09-04T14:29:06.088" v="0" actId="1076"/>
        <pc:sldMkLst>
          <pc:docMk/>
          <pc:sldMk cId="1663130950" sldId="268"/>
        </pc:sldMkLst>
        <pc:spChg chg="mod">
          <ac:chgData name="Christopher Hanlon" userId="S::christopher.hanlon@pbis.cz::b2dc1d15-f31f-4ec7-bf71-961d138ab746" providerId="AD" clId="Web-{04D08900-29F8-E380-12A7-10B9B612E3EE}" dt="2018-09-04T14:29:06.088" v="0" actId="1076"/>
          <ac:spMkLst>
            <pc:docMk/>
            <pc:sldMk cId="1663130950" sldId="268"/>
            <ac:spMk id="3" creationId="{08627F31-FEE5-4E87-B5FA-27D7C3996D9F}"/>
          </ac:spMkLst>
        </pc:spChg>
      </pc:sldChg>
      <pc:sldChg chg="modSp">
        <pc:chgData name="Christopher Hanlon" userId="S::christopher.hanlon@pbis.cz::b2dc1d15-f31f-4ec7-bf71-961d138ab746" providerId="AD" clId="Web-{04D08900-29F8-E380-12A7-10B9B612E3EE}" dt="2018-09-04T14:31:57.575" v="54" actId="20577"/>
        <pc:sldMkLst>
          <pc:docMk/>
          <pc:sldMk cId="2729928782" sldId="273"/>
        </pc:sldMkLst>
        <pc:spChg chg="mod">
          <ac:chgData name="Christopher Hanlon" userId="S::christopher.hanlon@pbis.cz::b2dc1d15-f31f-4ec7-bf71-961d138ab746" providerId="AD" clId="Web-{04D08900-29F8-E380-12A7-10B9B612E3EE}" dt="2018-09-04T14:31:57.575" v="54" actId="20577"/>
          <ac:spMkLst>
            <pc:docMk/>
            <pc:sldMk cId="2729928782" sldId="273"/>
            <ac:spMk id="3" creationId="{71213638-1F43-4743-B33D-6DB73A62BE3B}"/>
          </ac:spMkLst>
        </pc:spChg>
      </pc:sldChg>
      <pc:sldChg chg="modSp">
        <pc:chgData name="Christopher Hanlon" userId="S::christopher.hanlon@pbis.cz::b2dc1d15-f31f-4ec7-bf71-961d138ab746" providerId="AD" clId="Web-{04D08900-29F8-E380-12A7-10B9B612E3EE}" dt="2018-09-04T14:30:39.120" v="3" actId="20577"/>
        <pc:sldMkLst>
          <pc:docMk/>
          <pc:sldMk cId="1594406184" sldId="276"/>
        </pc:sldMkLst>
        <pc:spChg chg="mod">
          <ac:chgData name="Christopher Hanlon" userId="S::christopher.hanlon@pbis.cz::b2dc1d15-f31f-4ec7-bf71-961d138ab746" providerId="AD" clId="Web-{04D08900-29F8-E380-12A7-10B9B612E3EE}" dt="2018-09-04T14:30:39.120" v="3" actId="20577"/>
          <ac:spMkLst>
            <pc:docMk/>
            <pc:sldMk cId="1594406184" sldId="276"/>
            <ac:spMk id="3" creationId="{D2378742-265A-4B14-B8BB-C3B94412A4E1}"/>
          </ac:spMkLst>
        </pc:spChg>
      </pc:sldChg>
    </pc:docChg>
  </pc:docChgLst>
  <pc:docChgLst>
    <pc:chgData name="Victoria Lawlor" userId="S::victoria.lawlor@pbis.cz::9919c8b0-b4a8-4a3f-a734-7cd117d6f250" providerId="AD" clId="Web-{404883F7-3BDF-CDB6-4892-266730429C0D}"/>
    <pc:docChg chg="addSld delSld modSld sldOrd">
      <pc:chgData name="Victoria Lawlor" userId="S::victoria.lawlor@pbis.cz::9919c8b0-b4a8-4a3f-a734-7cd117d6f250" providerId="AD" clId="Web-{404883F7-3BDF-CDB6-4892-266730429C0D}" dt="2019-09-10T19:17:24.223" v="2883" actId="1076"/>
      <pc:docMkLst>
        <pc:docMk/>
      </pc:docMkLst>
      <pc:sldChg chg="addSp modSp del">
        <pc:chgData name="Victoria Lawlor" userId="S::victoria.lawlor@pbis.cz::9919c8b0-b4a8-4a3f-a734-7cd117d6f250" providerId="AD" clId="Web-{404883F7-3BDF-CDB6-4892-266730429C0D}" dt="2019-09-10T18:48:46.872" v="2141"/>
        <pc:sldMkLst>
          <pc:docMk/>
          <pc:sldMk cId="2196059576" sldId="257"/>
        </pc:sldMkLst>
        <pc:spChg chg="mod">
          <ac:chgData name="Victoria Lawlor" userId="S::victoria.lawlor@pbis.cz::9919c8b0-b4a8-4a3f-a734-7cd117d6f250" providerId="AD" clId="Web-{404883F7-3BDF-CDB6-4892-266730429C0D}" dt="2019-09-10T18:03:41.614" v="35" actId="1076"/>
          <ac:spMkLst>
            <pc:docMk/>
            <pc:sldMk cId="2196059576" sldId="257"/>
            <ac:spMk id="23" creationId="{E455817C-05E2-4184-8C22-7A389857AA86}"/>
          </ac:spMkLst>
        </pc:spChg>
        <pc:picChg chg="mod">
          <ac:chgData name="Victoria Lawlor" userId="S::victoria.lawlor@pbis.cz::9919c8b0-b4a8-4a3f-a734-7cd117d6f250" providerId="AD" clId="Web-{404883F7-3BDF-CDB6-4892-266730429C0D}" dt="2019-09-10T18:04:22.348" v="44" actId="14100"/>
          <ac:picMkLst>
            <pc:docMk/>
            <pc:sldMk cId="2196059576" sldId="257"/>
            <ac:picMk id="3" creationId="{1545EDAA-A88F-4BDF-B766-587E42C2A0EE}"/>
          </ac:picMkLst>
        </pc:picChg>
        <pc:picChg chg="add mod ord">
          <ac:chgData name="Victoria Lawlor" userId="S::victoria.lawlor@pbis.cz::9919c8b0-b4a8-4a3f-a734-7cd117d6f250" providerId="AD" clId="Web-{404883F7-3BDF-CDB6-4892-266730429C0D}" dt="2019-09-10T18:04:16.895" v="42"/>
          <ac:picMkLst>
            <pc:docMk/>
            <pc:sldMk cId="2196059576" sldId="257"/>
            <ac:picMk id="7" creationId="{8AAA8A04-C694-45E9-A546-B430CD0CAE58}"/>
          </ac:picMkLst>
        </pc:picChg>
        <pc:picChg chg="add mod">
          <ac:chgData name="Victoria Lawlor" userId="S::victoria.lawlor@pbis.cz::9919c8b0-b4a8-4a3f-a734-7cd117d6f250" providerId="AD" clId="Web-{404883F7-3BDF-CDB6-4892-266730429C0D}" dt="2019-09-10T18:04:56.098" v="50" actId="1076"/>
          <ac:picMkLst>
            <pc:docMk/>
            <pc:sldMk cId="2196059576" sldId="257"/>
            <ac:picMk id="9" creationId="{891C338E-9743-45E2-991F-39C4E61DAE27}"/>
          </ac:picMkLst>
        </pc:picChg>
        <pc:picChg chg="ord">
          <ac:chgData name="Victoria Lawlor" userId="S::victoria.lawlor@pbis.cz::9919c8b0-b4a8-4a3f-a734-7cd117d6f250" providerId="AD" clId="Web-{404883F7-3BDF-CDB6-4892-266730429C0D}" dt="2019-09-10T18:04:13.364" v="41"/>
          <ac:picMkLst>
            <pc:docMk/>
            <pc:sldMk cId="2196059576" sldId="257"/>
            <ac:picMk id="10" creationId="{CB37D4EA-0A3B-47BF-A6F9-B046E02D5077}"/>
          </ac:picMkLst>
        </pc:picChg>
      </pc:sldChg>
      <pc:sldChg chg="addSp delSp modSp">
        <pc:chgData name="Victoria Lawlor" userId="S::victoria.lawlor@pbis.cz::9919c8b0-b4a8-4a3f-a734-7cd117d6f250" providerId="AD" clId="Web-{404883F7-3BDF-CDB6-4892-266730429C0D}" dt="2019-09-10T18:48:59.200" v="2142" actId="1076"/>
        <pc:sldMkLst>
          <pc:docMk/>
          <pc:sldMk cId="2942553513" sldId="258"/>
        </pc:sldMkLst>
        <pc:spChg chg="mod">
          <ac:chgData name="Victoria Lawlor" userId="S::victoria.lawlor@pbis.cz::9919c8b0-b4a8-4a3f-a734-7cd117d6f250" providerId="AD" clId="Web-{404883F7-3BDF-CDB6-4892-266730429C0D}" dt="2019-09-10T18:02:54.738" v="19" actId="20577"/>
          <ac:spMkLst>
            <pc:docMk/>
            <pc:sldMk cId="2942553513" sldId="258"/>
            <ac:spMk id="34" creationId="{1771C1F2-CF58-4FF3-87E9-E44989676E90}"/>
          </ac:spMkLst>
        </pc:spChg>
        <pc:spChg chg="add mod">
          <ac:chgData name="Victoria Lawlor" userId="S::victoria.lawlor@pbis.cz::9919c8b0-b4a8-4a3f-a734-7cd117d6f250" providerId="AD" clId="Web-{404883F7-3BDF-CDB6-4892-266730429C0D}" dt="2019-09-10T18:03:23.145" v="31" actId="20577"/>
          <ac:spMkLst>
            <pc:docMk/>
            <pc:sldMk cId="2942553513" sldId="258"/>
            <ac:spMk id="43" creationId="{309677E7-7E65-4AA5-8D2B-7518B8E675DB}"/>
          </ac:spMkLst>
        </pc:spChg>
        <pc:picChg chg="add del mod">
          <ac:chgData name="Victoria Lawlor" userId="S::victoria.lawlor@pbis.cz::9919c8b0-b4a8-4a3f-a734-7cd117d6f250" providerId="AD" clId="Web-{404883F7-3BDF-CDB6-4892-266730429C0D}" dt="2019-09-10T18:03:32.223" v="34"/>
          <ac:picMkLst>
            <pc:docMk/>
            <pc:sldMk cId="2942553513" sldId="258"/>
            <ac:picMk id="7" creationId="{9D56C7C6-67B3-4588-BB1C-A830BBB30395}"/>
          </ac:picMkLst>
        </pc:picChg>
        <pc:picChg chg="add del mod">
          <ac:chgData name="Victoria Lawlor" userId="S::victoria.lawlor@pbis.cz::9919c8b0-b4a8-4a3f-a734-7cd117d6f250" providerId="AD" clId="Web-{404883F7-3BDF-CDB6-4892-266730429C0D}" dt="2019-09-10T18:02:03.551" v="3"/>
          <ac:picMkLst>
            <pc:docMk/>
            <pc:sldMk cId="2942553513" sldId="258"/>
            <ac:picMk id="18" creationId="{C1331439-84AB-4926-B326-48041F6C4E6B}"/>
          </ac:picMkLst>
        </pc:picChg>
        <pc:picChg chg="add del mod">
          <ac:chgData name="Victoria Lawlor" userId="S::victoria.lawlor@pbis.cz::9919c8b0-b4a8-4a3f-a734-7cd117d6f250" providerId="AD" clId="Web-{404883F7-3BDF-CDB6-4892-266730429C0D}" dt="2019-09-10T18:03:30.957" v="33"/>
          <ac:picMkLst>
            <pc:docMk/>
            <pc:sldMk cId="2942553513" sldId="258"/>
            <ac:picMk id="20" creationId="{16BF14A7-6678-45B9-B1A1-CC55DD660A60}"/>
          </ac:picMkLst>
        </pc:picChg>
        <pc:picChg chg="mod">
          <ac:chgData name="Victoria Lawlor" userId="S::victoria.lawlor@pbis.cz::9919c8b0-b4a8-4a3f-a734-7cd117d6f250" providerId="AD" clId="Web-{404883F7-3BDF-CDB6-4892-266730429C0D}" dt="2019-09-10T18:03:28.317" v="32" actId="1076"/>
          <ac:picMkLst>
            <pc:docMk/>
            <pc:sldMk cId="2942553513" sldId="258"/>
            <ac:picMk id="40" creationId="{6079F640-FEAB-4B26-A859-C511B29387B2}"/>
          </ac:picMkLst>
        </pc:picChg>
        <pc:picChg chg="mod">
          <ac:chgData name="Victoria Lawlor" userId="S::victoria.lawlor@pbis.cz::9919c8b0-b4a8-4a3f-a734-7cd117d6f250" providerId="AD" clId="Web-{404883F7-3BDF-CDB6-4892-266730429C0D}" dt="2019-09-10T18:48:59.200" v="2142" actId="1076"/>
          <ac:picMkLst>
            <pc:docMk/>
            <pc:sldMk cId="2942553513" sldId="258"/>
            <ac:picMk id="46" creationId="{15A71A90-F970-4601-B0BF-AEAD32F7A3BD}"/>
          </ac:picMkLst>
        </pc:picChg>
      </pc:sldChg>
      <pc:sldChg chg="modSp">
        <pc:chgData name="Victoria Lawlor" userId="S::victoria.lawlor@pbis.cz::9919c8b0-b4a8-4a3f-a734-7cd117d6f250" providerId="AD" clId="Web-{404883F7-3BDF-CDB6-4892-266730429C0D}" dt="2019-09-10T18:07:48.770" v="125" actId="20577"/>
        <pc:sldMkLst>
          <pc:docMk/>
          <pc:sldMk cId="1775554080" sldId="259"/>
        </pc:sldMkLst>
        <pc:spChg chg="mod">
          <ac:chgData name="Victoria Lawlor" userId="S::victoria.lawlor@pbis.cz::9919c8b0-b4a8-4a3f-a734-7cd117d6f250" providerId="AD" clId="Web-{404883F7-3BDF-CDB6-4892-266730429C0D}" dt="2019-09-10T18:07:48.770" v="125" actId="20577"/>
          <ac:spMkLst>
            <pc:docMk/>
            <pc:sldMk cId="1775554080" sldId="259"/>
            <ac:spMk id="3" creationId="{43CD2D63-A7E8-4CFB-8AB6-374E097BF876}"/>
          </ac:spMkLst>
        </pc:spChg>
      </pc:sldChg>
      <pc:sldChg chg="modSp ord">
        <pc:chgData name="Victoria Lawlor" userId="S::victoria.lawlor@pbis.cz::9919c8b0-b4a8-4a3f-a734-7cd117d6f250" providerId="AD" clId="Web-{404883F7-3BDF-CDB6-4892-266730429C0D}" dt="2019-09-10T19:09:09.331" v="2642" actId="14100"/>
        <pc:sldMkLst>
          <pc:docMk/>
          <pc:sldMk cId="3651641138" sldId="260"/>
        </pc:sldMkLst>
        <pc:spChg chg="mod">
          <ac:chgData name="Victoria Lawlor" userId="S::victoria.lawlor@pbis.cz::9919c8b0-b4a8-4a3f-a734-7cd117d6f250" providerId="AD" clId="Web-{404883F7-3BDF-CDB6-4892-266730429C0D}" dt="2019-09-10T19:09:09.331" v="2642" actId="14100"/>
          <ac:spMkLst>
            <pc:docMk/>
            <pc:sldMk cId="3651641138" sldId="260"/>
            <ac:spMk id="25" creationId="{CC28DBB8-3B46-4A36-AC3F-23CDDDDC55D2}"/>
          </ac:spMkLst>
        </pc:spChg>
      </pc:sldChg>
      <pc:sldChg chg="modSp">
        <pc:chgData name="Victoria Lawlor" userId="S::victoria.lawlor@pbis.cz::9919c8b0-b4a8-4a3f-a734-7cd117d6f250" providerId="AD" clId="Web-{404883F7-3BDF-CDB6-4892-266730429C0D}" dt="2019-09-10T18:14:39.867" v="499" actId="20577"/>
        <pc:sldMkLst>
          <pc:docMk/>
          <pc:sldMk cId="1534889814" sldId="262"/>
        </pc:sldMkLst>
        <pc:spChg chg="mod">
          <ac:chgData name="Victoria Lawlor" userId="S::victoria.lawlor@pbis.cz::9919c8b0-b4a8-4a3f-a734-7cd117d6f250" providerId="AD" clId="Web-{404883F7-3BDF-CDB6-4892-266730429C0D}" dt="2019-09-10T18:14:39.867" v="499" actId="20577"/>
          <ac:spMkLst>
            <pc:docMk/>
            <pc:sldMk cId="1534889814" sldId="262"/>
            <ac:spMk id="3" creationId="{7F52B8E6-9923-48F9-A7E1-3591949FBDC5}"/>
          </ac:spMkLst>
        </pc:spChg>
      </pc:sldChg>
      <pc:sldChg chg="modSp">
        <pc:chgData name="Victoria Lawlor" userId="S::victoria.lawlor@pbis.cz::9919c8b0-b4a8-4a3f-a734-7cd117d6f250" providerId="AD" clId="Web-{404883F7-3BDF-CDB6-4892-266730429C0D}" dt="2019-09-10T18:55:28.157" v="2319" actId="20577"/>
        <pc:sldMkLst>
          <pc:docMk/>
          <pc:sldMk cId="1004623390" sldId="263"/>
        </pc:sldMkLst>
        <pc:spChg chg="mod">
          <ac:chgData name="Victoria Lawlor" userId="S::victoria.lawlor@pbis.cz::9919c8b0-b4a8-4a3f-a734-7cd117d6f250" providerId="AD" clId="Web-{404883F7-3BDF-CDB6-4892-266730429C0D}" dt="2019-09-10T18:55:28.157" v="2319" actId="20577"/>
          <ac:spMkLst>
            <pc:docMk/>
            <pc:sldMk cId="1004623390" sldId="263"/>
            <ac:spMk id="3" creationId="{7C9FA381-FA5F-44FE-935F-5F6480BEC770}"/>
          </ac:spMkLst>
        </pc:spChg>
      </pc:sldChg>
      <pc:sldChg chg="addSp delSp modSp ord">
        <pc:chgData name="Victoria Lawlor" userId="S::victoria.lawlor@pbis.cz::9919c8b0-b4a8-4a3f-a734-7cd117d6f250" providerId="AD" clId="Web-{404883F7-3BDF-CDB6-4892-266730429C0D}" dt="2019-09-10T19:09:30.537" v="2645" actId="20577"/>
        <pc:sldMkLst>
          <pc:docMk/>
          <pc:sldMk cId="3641098423" sldId="264"/>
        </pc:sldMkLst>
        <pc:spChg chg="mod">
          <ac:chgData name="Victoria Lawlor" userId="S::victoria.lawlor@pbis.cz::9919c8b0-b4a8-4a3f-a734-7cd117d6f250" providerId="AD" clId="Web-{404883F7-3BDF-CDB6-4892-266730429C0D}" dt="2019-09-10T19:09:30.537" v="2645" actId="20577"/>
          <ac:spMkLst>
            <pc:docMk/>
            <pc:sldMk cId="3641098423" sldId="264"/>
            <ac:spMk id="3" creationId="{B2E1DEE5-6552-42CC-8543-4DFE8850F6D2}"/>
          </ac:spMkLst>
        </pc:spChg>
        <pc:spChg chg="del mod">
          <ac:chgData name="Victoria Lawlor" userId="S::victoria.lawlor@pbis.cz::9919c8b0-b4a8-4a3f-a734-7cd117d6f250" providerId="AD" clId="Web-{404883F7-3BDF-CDB6-4892-266730429C0D}" dt="2019-09-10T18:28:40.025" v="1076"/>
          <ac:spMkLst>
            <pc:docMk/>
            <pc:sldMk cId="3641098423" sldId="264"/>
            <ac:spMk id="5" creationId="{29A3F6AA-CF6C-44D7-8091-8EADAB57D5B3}"/>
          </ac:spMkLst>
        </pc:spChg>
        <pc:spChg chg="add mod">
          <ac:chgData name="Victoria Lawlor" userId="S::victoria.lawlor@pbis.cz::9919c8b0-b4a8-4a3f-a734-7cd117d6f250" providerId="AD" clId="Web-{404883F7-3BDF-CDB6-4892-266730429C0D}" dt="2019-09-10T18:28:46.197" v="1078" actId="1076"/>
          <ac:spMkLst>
            <pc:docMk/>
            <pc:sldMk cId="3641098423" sldId="264"/>
            <ac:spMk id="7" creationId="{8B780DBC-FCA2-4B3F-A5CB-843F074647C5}"/>
          </ac:spMkLst>
        </pc:spChg>
      </pc:sldChg>
      <pc:sldChg chg="addSp modSp">
        <pc:chgData name="Victoria Lawlor" userId="S::victoria.lawlor@pbis.cz::9919c8b0-b4a8-4a3f-a734-7cd117d6f250" providerId="AD" clId="Web-{404883F7-3BDF-CDB6-4892-266730429C0D}" dt="2019-09-10T18:53:40.766" v="2229" actId="20577"/>
        <pc:sldMkLst>
          <pc:docMk/>
          <pc:sldMk cId="3261102594" sldId="265"/>
        </pc:sldMkLst>
        <pc:spChg chg="add mod">
          <ac:chgData name="Victoria Lawlor" userId="S::victoria.lawlor@pbis.cz::9919c8b0-b4a8-4a3f-a734-7cd117d6f250" providerId="AD" clId="Web-{404883F7-3BDF-CDB6-4892-266730429C0D}" dt="2019-09-10T18:53:40.766" v="2229" actId="20577"/>
          <ac:spMkLst>
            <pc:docMk/>
            <pc:sldMk cId="3261102594" sldId="265"/>
            <ac:spMk id="2" creationId="{23E546B1-8B02-412F-BF18-3B72BE5F54C0}"/>
          </ac:spMkLst>
        </pc:spChg>
        <pc:spChg chg="mod">
          <ac:chgData name="Victoria Lawlor" userId="S::victoria.lawlor@pbis.cz::9919c8b0-b4a8-4a3f-a734-7cd117d6f250" providerId="AD" clId="Web-{404883F7-3BDF-CDB6-4892-266730429C0D}" dt="2019-09-10T18:50:34.106" v="2179" actId="14100"/>
          <ac:spMkLst>
            <pc:docMk/>
            <pc:sldMk cId="3261102594" sldId="265"/>
            <ac:spMk id="3" creationId="{D715078D-1891-4768-AF7D-819F6359AF4B}"/>
          </ac:spMkLst>
        </pc:spChg>
      </pc:sldChg>
      <pc:sldChg chg="modSp">
        <pc:chgData name="Victoria Lawlor" userId="S::victoria.lawlor@pbis.cz::9919c8b0-b4a8-4a3f-a734-7cd117d6f250" providerId="AD" clId="Web-{404883F7-3BDF-CDB6-4892-266730429C0D}" dt="2019-09-10T18:57:34.157" v="2353" actId="20577"/>
        <pc:sldMkLst>
          <pc:docMk/>
          <pc:sldMk cId="1692024722" sldId="266"/>
        </pc:sldMkLst>
        <pc:spChg chg="mod">
          <ac:chgData name="Victoria Lawlor" userId="S::victoria.lawlor@pbis.cz::9919c8b0-b4a8-4a3f-a734-7cd117d6f250" providerId="AD" clId="Web-{404883F7-3BDF-CDB6-4892-266730429C0D}" dt="2019-09-10T18:57:34.157" v="2353" actId="20577"/>
          <ac:spMkLst>
            <pc:docMk/>
            <pc:sldMk cId="1692024722" sldId="266"/>
            <ac:spMk id="3" creationId="{5A1D0A9C-59DC-4DB9-8024-2CB616769419}"/>
          </ac:spMkLst>
        </pc:spChg>
      </pc:sldChg>
      <pc:sldChg chg="addSp delSp modSp mod setBg setClrOvrMap">
        <pc:chgData name="Victoria Lawlor" userId="S::victoria.lawlor@pbis.cz::9919c8b0-b4a8-4a3f-a734-7cd117d6f250" providerId="AD" clId="Web-{404883F7-3BDF-CDB6-4892-266730429C0D}" dt="2019-09-10T18:59:26.845" v="2438" actId="14100"/>
        <pc:sldMkLst>
          <pc:docMk/>
          <pc:sldMk cId="1663130950" sldId="268"/>
        </pc:sldMkLst>
        <pc:spChg chg="mod ord">
          <ac:chgData name="Victoria Lawlor" userId="S::victoria.lawlor@pbis.cz::9919c8b0-b4a8-4a3f-a734-7cd117d6f250" providerId="AD" clId="Web-{404883F7-3BDF-CDB6-4892-266730429C0D}" dt="2019-09-10T18:58:52.954" v="2427" actId="14100"/>
          <ac:spMkLst>
            <pc:docMk/>
            <pc:sldMk cId="1663130950" sldId="268"/>
            <ac:spMk id="3" creationId="{08627F31-FEE5-4E87-B5FA-27D7C3996D9F}"/>
          </ac:spMkLst>
        </pc:spChg>
        <pc:spChg chg="mod">
          <ac:chgData name="Victoria Lawlor" userId="S::victoria.lawlor@pbis.cz::9919c8b0-b4a8-4a3f-a734-7cd117d6f250" providerId="AD" clId="Web-{404883F7-3BDF-CDB6-4892-266730429C0D}" dt="2019-09-10T18:58:46.407" v="2426" actId="1076"/>
          <ac:spMkLst>
            <pc:docMk/>
            <pc:sldMk cId="1663130950" sldId="268"/>
            <ac:spMk id="4" creationId="{C2F8C103-E03A-40F3-B2D7-A8DBFEBD2C5B}"/>
          </ac:spMkLst>
        </pc:spChg>
        <pc:spChg chg="add">
          <ac:chgData name="Victoria Lawlor" userId="S::victoria.lawlor@pbis.cz::9919c8b0-b4a8-4a3f-a734-7cd117d6f250" providerId="AD" clId="Web-{404883F7-3BDF-CDB6-4892-266730429C0D}" dt="2019-09-10T18:19:25.649" v="653"/>
          <ac:spMkLst>
            <pc:docMk/>
            <pc:sldMk cId="1663130950" sldId="268"/>
            <ac:spMk id="7" creationId="{712C8716-F84C-46D5-985C-2076A734585A}"/>
          </ac:spMkLst>
        </pc:spChg>
        <pc:spChg chg="add">
          <ac:chgData name="Victoria Lawlor" userId="S::victoria.lawlor@pbis.cz::9919c8b0-b4a8-4a3f-a734-7cd117d6f250" providerId="AD" clId="Web-{404883F7-3BDF-CDB6-4892-266730429C0D}" dt="2019-09-10T18:19:25.649" v="653"/>
          <ac:spMkLst>
            <pc:docMk/>
            <pc:sldMk cId="1663130950" sldId="268"/>
            <ac:spMk id="8" creationId="{A2AABEFD-D737-4E9B-A997-1C1507F5237F}"/>
          </ac:spMkLst>
        </pc:spChg>
        <pc:spChg chg="add del">
          <ac:chgData name="Victoria Lawlor" userId="S::victoria.lawlor@pbis.cz::9919c8b0-b4a8-4a3f-a734-7cd117d6f250" providerId="AD" clId="Web-{404883F7-3BDF-CDB6-4892-266730429C0D}" dt="2019-09-10T18:19:00.180" v="632"/>
          <ac:spMkLst>
            <pc:docMk/>
            <pc:sldMk cId="1663130950" sldId="268"/>
            <ac:spMk id="10" creationId="{712C8716-F84C-46D5-985C-2076A734585A}"/>
          </ac:spMkLst>
        </pc:spChg>
        <pc:spChg chg="add del">
          <ac:chgData name="Victoria Lawlor" userId="S::victoria.lawlor@pbis.cz::9919c8b0-b4a8-4a3f-a734-7cd117d6f250" providerId="AD" clId="Web-{404883F7-3BDF-CDB6-4892-266730429C0D}" dt="2019-09-10T18:19:00.180" v="632"/>
          <ac:spMkLst>
            <pc:docMk/>
            <pc:sldMk cId="1663130950" sldId="268"/>
            <ac:spMk id="12" creationId="{A2AABEFD-D737-4E9B-A997-1C1507F5237F}"/>
          </ac:spMkLst>
        </pc:spChg>
        <pc:spChg chg="add mod">
          <ac:chgData name="Victoria Lawlor" userId="S::victoria.lawlor@pbis.cz::9919c8b0-b4a8-4a3f-a734-7cd117d6f250" providerId="AD" clId="Web-{404883F7-3BDF-CDB6-4892-266730429C0D}" dt="2019-09-10T18:59:26.845" v="2438" actId="14100"/>
          <ac:spMkLst>
            <pc:docMk/>
            <pc:sldMk cId="1663130950" sldId="268"/>
            <ac:spMk id="13" creationId="{F856BABE-B569-4388-8464-EA52E3174756}"/>
          </ac:spMkLst>
        </pc:spChg>
        <pc:spChg chg="add del">
          <ac:chgData name="Victoria Lawlor" userId="S::victoria.lawlor@pbis.cz::9919c8b0-b4a8-4a3f-a734-7cd117d6f250" providerId="AD" clId="Web-{404883F7-3BDF-CDB6-4892-266730429C0D}" dt="2019-09-10T18:18:48.743" v="625"/>
          <ac:spMkLst>
            <pc:docMk/>
            <pc:sldMk cId="1663130950" sldId="268"/>
            <ac:spMk id="17" creationId="{61B2A784-4501-42A8-86DF-DB27DE395089}"/>
          </ac:spMkLst>
        </pc:spChg>
        <pc:spChg chg="add del">
          <ac:chgData name="Victoria Lawlor" userId="S::victoria.lawlor@pbis.cz::9919c8b0-b4a8-4a3f-a734-7cd117d6f250" providerId="AD" clId="Web-{404883F7-3BDF-CDB6-4892-266730429C0D}" dt="2019-09-10T18:18:48.743" v="625"/>
          <ac:spMkLst>
            <pc:docMk/>
            <pc:sldMk cId="1663130950" sldId="268"/>
            <ac:spMk id="19" creationId="{88E62604-C40E-4D56-9D66-FD94B0CA40CB}"/>
          </ac:spMkLst>
        </pc:spChg>
        <pc:spChg chg="add del">
          <ac:chgData name="Victoria Lawlor" userId="S::victoria.lawlor@pbis.cz::9919c8b0-b4a8-4a3f-a734-7cd117d6f250" providerId="AD" clId="Web-{404883F7-3BDF-CDB6-4892-266730429C0D}" dt="2019-09-10T18:18:48.743" v="625"/>
          <ac:spMkLst>
            <pc:docMk/>
            <pc:sldMk cId="1663130950" sldId="268"/>
            <ac:spMk id="21" creationId="{8A330AB8-A767-46C8-ABEF-2477854EF61D}"/>
          </ac:spMkLst>
        </pc:spChg>
        <pc:picChg chg="add mod">
          <ac:chgData name="Victoria Lawlor" userId="S::victoria.lawlor@pbis.cz::9919c8b0-b4a8-4a3f-a734-7cd117d6f250" providerId="AD" clId="Web-{404883F7-3BDF-CDB6-4892-266730429C0D}" dt="2019-09-10T18:21:30.899" v="668" actId="1076"/>
          <ac:picMkLst>
            <pc:docMk/>
            <pc:sldMk cId="1663130950" sldId="268"/>
            <ac:picMk id="2" creationId="{F6F117F5-FF58-456E-8F31-197008A7FF44}"/>
          </ac:picMkLst>
        </pc:picChg>
        <pc:picChg chg="mod ord">
          <ac:chgData name="Victoria Lawlor" userId="S::victoria.lawlor@pbis.cz::9919c8b0-b4a8-4a3f-a734-7cd117d6f250" providerId="AD" clId="Web-{404883F7-3BDF-CDB6-4892-266730429C0D}" dt="2019-09-10T18:58:57.095" v="2428" actId="1076"/>
          <ac:picMkLst>
            <pc:docMk/>
            <pc:sldMk cId="1663130950" sldId="268"/>
            <ac:picMk id="5" creationId="{A774E894-E7AB-4731-8BA6-D30184C2912B}"/>
          </ac:picMkLst>
        </pc:picChg>
        <pc:picChg chg="add del mod">
          <ac:chgData name="Victoria Lawlor" userId="S::victoria.lawlor@pbis.cz::9919c8b0-b4a8-4a3f-a734-7cd117d6f250" providerId="AD" clId="Web-{404883F7-3BDF-CDB6-4892-266730429C0D}" dt="2019-09-10T18:19:50.899" v="657"/>
          <ac:picMkLst>
            <pc:docMk/>
            <pc:sldMk cId="1663130950" sldId="268"/>
            <ac:picMk id="9" creationId="{73D5C66D-997B-427D-87C8-2AD70E699167}"/>
          </ac:picMkLst>
        </pc:picChg>
      </pc:sldChg>
      <pc:sldChg chg="modSp">
        <pc:chgData name="Victoria Lawlor" userId="S::victoria.lawlor@pbis.cz::9919c8b0-b4a8-4a3f-a734-7cd117d6f250" providerId="AD" clId="Web-{404883F7-3BDF-CDB6-4892-266730429C0D}" dt="2019-09-10T18:07:24.395" v="120" actId="20577"/>
        <pc:sldMkLst>
          <pc:docMk/>
          <pc:sldMk cId="3071353218" sldId="270"/>
        </pc:sldMkLst>
        <pc:spChg chg="mod">
          <ac:chgData name="Victoria Lawlor" userId="S::victoria.lawlor@pbis.cz::9919c8b0-b4a8-4a3f-a734-7cd117d6f250" providerId="AD" clId="Web-{404883F7-3BDF-CDB6-4892-266730429C0D}" dt="2019-09-10T18:07:24.395" v="120" actId="20577"/>
          <ac:spMkLst>
            <pc:docMk/>
            <pc:sldMk cId="3071353218" sldId="270"/>
            <ac:spMk id="3" creationId="{0E29ED9B-2C44-4851-A982-F1DE676B5E49}"/>
          </ac:spMkLst>
        </pc:spChg>
      </pc:sldChg>
      <pc:sldChg chg="modSp ord">
        <pc:chgData name="Victoria Lawlor" userId="S::victoria.lawlor@pbis.cz::9919c8b0-b4a8-4a3f-a734-7cd117d6f250" providerId="AD" clId="Web-{404883F7-3BDF-CDB6-4892-266730429C0D}" dt="2019-09-10T18:51:29.060" v="2187" actId="1076"/>
        <pc:sldMkLst>
          <pc:docMk/>
          <pc:sldMk cId="2176404569" sldId="271"/>
        </pc:sldMkLst>
        <pc:spChg chg="mod">
          <ac:chgData name="Victoria Lawlor" userId="S::victoria.lawlor@pbis.cz::9919c8b0-b4a8-4a3f-a734-7cd117d6f250" providerId="AD" clId="Web-{404883F7-3BDF-CDB6-4892-266730429C0D}" dt="2019-09-10T18:51:17.122" v="2183" actId="14100"/>
          <ac:spMkLst>
            <pc:docMk/>
            <pc:sldMk cId="2176404569" sldId="271"/>
            <ac:spMk id="3" creationId="{255993F8-FE51-4257-AA35-B82CF88F3D84}"/>
          </ac:spMkLst>
        </pc:spChg>
        <pc:picChg chg="mod">
          <ac:chgData name="Victoria Lawlor" userId="S::victoria.lawlor@pbis.cz::9919c8b0-b4a8-4a3f-a734-7cd117d6f250" providerId="AD" clId="Web-{404883F7-3BDF-CDB6-4892-266730429C0D}" dt="2019-09-10T18:51:27.263" v="2186" actId="1076"/>
          <ac:picMkLst>
            <pc:docMk/>
            <pc:sldMk cId="2176404569" sldId="271"/>
            <ac:picMk id="7" creationId="{E607001F-13A1-4AFF-A782-B92B74074890}"/>
          </ac:picMkLst>
        </pc:picChg>
        <pc:picChg chg="mod">
          <ac:chgData name="Victoria Lawlor" userId="S::victoria.lawlor@pbis.cz::9919c8b0-b4a8-4a3f-a734-7cd117d6f250" providerId="AD" clId="Web-{404883F7-3BDF-CDB6-4892-266730429C0D}" dt="2019-09-10T18:51:29.060" v="2187" actId="1076"/>
          <ac:picMkLst>
            <pc:docMk/>
            <pc:sldMk cId="2176404569" sldId="271"/>
            <ac:picMk id="9" creationId="{B194B4BB-0488-4151-BEFB-68C9E3395F53}"/>
          </ac:picMkLst>
        </pc:picChg>
        <pc:picChg chg="mod">
          <ac:chgData name="Victoria Lawlor" userId="S::victoria.lawlor@pbis.cz::9919c8b0-b4a8-4a3f-a734-7cd117d6f250" providerId="AD" clId="Web-{404883F7-3BDF-CDB6-4892-266730429C0D}" dt="2019-09-10T18:51:24.825" v="2185" actId="1076"/>
          <ac:picMkLst>
            <pc:docMk/>
            <pc:sldMk cId="2176404569" sldId="271"/>
            <ac:picMk id="11" creationId="{36D2D122-FF86-4367-9DD2-2B66451CE3E7}"/>
          </ac:picMkLst>
        </pc:picChg>
      </pc:sldChg>
      <pc:sldChg chg="modSp del ord">
        <pc:chgData name="Victoria Lawlor" userId="S::victoria.lawlor@pbis.cz::9919c8b0-b4a8-4a3f-a734-7cd117d6f250" providerId="AD" clId="Web-{404883F7-3BDF-CDB6-4892-266730429C0D}" dt="2019-09-10T18:29:26.650" v="1107"/>
        <pc:sldMkLst>
          <pc:docMk/>
          <pc:sldMk cId="1922666642" sldId="272"/>
        </pc:sldMkLst>
        <pc:spChg chg="mod">
          <ac:chgData name="Victoria Lawlor" userId="S::victoria.lawlor@pbis.cz::9919c8b0-b4a8-4a3f-a734-7cd117d6f250" providerId="AD" clId="Web-{404883F7-3BDF-CDB6-4892-266730429C0D}" dt="2019-09-10T18:28:30.260" v="1073" actId="14100"/>
          <ac:spMkLst>
            <pc:docMk/>
            <pc:sldMk cId="1922666642" sldId="272"/>
            <ac:spMk id="3" creationId="{9123953C-1010-4C01-BF1C-3BB2435BAC05}"/>
          </ac:spMkLst>
        </pc:spChg>
      </pc:sldChg>
      <pc:sldChg chg="modSp">
        <pc:chgData name="Victoria Lawlor" userId="S::victoria.lawlor@pbis.cz::9919c8b0-b4a8-4a3f-a734-7cd117d6f250" providerId="AD" clId="Web-{404883F7-3BDF-CDB6-4892-266730429C0D}" dt="2019-09-10T19:06:53.409" v="2614" actId="20577"/>
        <pc:sldMkLst>
          <pc:docMk/>
          <pc:sldMk cId="2729928782" sldId="273"/>
        </pc:sldMkLst>
        <pc:spChg chg="mod">
          <ac:chgData name="Victoria Lawlor" userId="S::victoria.lawlor@pbis.cz::9919c8b0-b4a8-4a3f-a734-7cd117d6f250" providerId="AD" clId="Web-{404883F7-3BDF-CDB6-4892-266730429C0D}" dt="2019-09-10T19:06:53.409" v="2614" actId="20577"/>
          <ac:spMkLst>
            <pc:docMk/>
            <pc:sldMk cId="2729928782" sldId="273"/>
            <ac:spMk id="3" creationId="{71213638-1F43-4743-B33D-6DB73A62BE3B}"/>
          </ac:spMkLst>
        </pc:spChg>
      </pc:sldChg>
      <pc:sldChg chg="modSp">
        <pc:chgData name="Victoria Lawlor" userId="S::victoria.lawlor@pbis.cz::9919c8b0-b4a8-4a3f-a734-7cd117d6f250" providerId="AD" clId="Web-{404883F7-3BDF-CDB6-4892-266730429C0D}" dt="2019-09-10T19:12:44.206" v="2827" actId="20577"/>
        <pc:sldMkLst>
          <pc:docMk/>
          <pc:sldMk cId="1814534754" sldId="274"/>
        </pc:sldMkLst>
        <pc:spChg chg="mod">
          <ac:chgData name="Victoria Lawlor" userId="S::victoria.lawlor@pbis.cz::9919c8b0-b4a8-4a3f-a734-7cd117d6f250" providerId="AD" clId="Web-{404883F7-3BDF-CDB6-4892-266730429C0D}" dt="2019-09-10T19:12:44.206" v="2827" actId="20577"/>
          <ac:spMkLst>
            <pc:docMk/>
            <pc:sldMk cId="1814534754" sldId="274"/>
            <ac:spMk id="3" creationId="{9A4F47DC-D5E0-4D41-B3B8-184CFCE7C73C}"/>
          </ac:spMkLst>
        </pc:spChg>
        <pc:spChg chg="mod">
          <ac:chgData name="Victoria Lawlor" userId="S::victoria.lawlor@pbis.cz::9919c8b0-b4a8-4a3f-a734-7cd117d6f250" providerId="AD" clId="Web-{404883F7-3BDF-CDB6-4892-266730429C0D}" dt="2019-09-10T18:15:17.023" v="519" actId="20577"/>
          <ac:spMkLst>
            <pc:docMk/>
            <pc:sldMk cId="1814534754" sldId="274"/>
            <ac:spMk id="7" creationId="{EAE3AB1E-41A3-49DA-8499-EA6F8A14BCFF}"/>
          </ac:spMkLst>
        </pc:spChg>
      </pc:sldChg>
      <pc:sldChg chg="addSp delSp modSp mod setBg">
        <pc:chgData name="Victoria Lawlor" userId="S::victoria.lawlor@pbis.cz::9919c8b0-b4a8-4a3f-a734-7cd117d6f250" providerId="AD" clId="Web-{404883F7-3BDF-CDB6-4892-266730429C0D}" dt="2019-09-10T19:17:24.223" v="2883" actId="1076"/>
        <pc:sldMkLst>
          <pc:docMk/>
          <pc:sldMk cId="3554943800" sldId="275"/>
        </pc:sldMkLst>
        <pc:spChg chg="mod ord">
          <ac:chgData name="Victoria Lawlor" userId="S::victoria.lawlor@pbis.cz::9919c8b0-b4a8-4a3f-a734-7cd117d6f250" providerId="AD" clId="Web-{404883F7-3BDF-CDB6-4892-266730429C0D}" dt="2019-09-10T19:17:21.973" v="2880" actId="20577"/>
          <ac:spMkLst>
            <pc:docMk/>
            <pc:sldMk cId="3554943800" sldId="275"/>
            <ac:spMk id="3" creationId="{D9BBC31F-9CB3-4E49-BFB9-CFDB70BEAE82}"/>
          </ac:spMkLst>
        </pc:spChg>
        <pc:spChg chg="mod">
          <ac:chgData name="Victoria Lawlor" userId="S::victoria.lawlor@pbis.cz::9919c8b0-b4a8-4a3f-a734-7cd117d6f250" providerId="AD" clId="Web-{404883F7-3BDF-CDB6-4892-266730429C0D}" dt="2019-09-10T18:31:11.400" v="1112"/>
          <ac:spMkLst>
            <pc:docMk/>
            <pc:sldMk cId="3554943800" sldId="275"/>
            <ac:spMk id="7" creationId="{BCCDF0ED-B433-4D78-AA5A-2C744FA6039C}"/>
          </ac:spMkLst>
        </pc:spChg>
        <pc:spChg chg="add del">
          <ac:chgData name="Victoria Lawlor" userId="S::victoria.lawlor@pbis.cz::9919c8b0-b4a8-4a3f-a734-7cd117d6f250" providerId="AD" clId="Web-{404883F7-3BDF-CDB6-4892-266730429C0D}" dt="2019-09-10T18:31:11.400" v="1112"/>
          <ac:spMkLst>
            <pc:docMk/>
            <pc:sldMk cId="3554943800" sldId="275"/>
            <ac:spMk id="14" creationId="{61B2A784-4501-42A8-86DF-DB27DE395089}"/>
          </ac:spMkLst>
        </pc:spChg>
        <pc:spChg chg="add del">
          <ac:chgData name="Victoria Lawlor" userId="S::victoria.lawlor@pbis.cz::9919c8b0-b4a8-4a3f-a734-7cd117d6f250" providerId="AD" clId="Web-{404883F7-3BDF-CDB6-4892-266730429C0D}" dt="2019-09-10T18:31:11.400" v="1112"/>
          <ac:spMkLst>
            <pc:docMk/>
            <pc:sldMk cId="3554943800" sldId="275"/>
            <ac:spMk id="16" creationId="{8A330AB8-A767-46C8-ABEF-2477854EF61D}"/>
          </ac:spMkLst>
        </pc:spChg>
        <pc:spChg chg="add del">
          <ac:chgData name="Victoria Lawlor" userId="S::victoria.lawlor@pbis.cz::9919c8b0-b4a8-4a3f-a734-7cd117d6f250" providerId="AD" clId="Web-{404883F7-3BDF-CDB6-4892-266730429C0D}" dt="2019-09-10T18:31:11.400" v="1112"/>
          <ac:spMkLst>
            <pc:docMk/>
            <pc:sldMk cId="3554943800" sldId="275"/>
            <ac:spMk id="18" creationId="{DAC0A98A-E260-4FF9-8124-02E1C2093129}"/>
          </ac:spMkLst>
        </pc:spChg>
        <pc:spChg chg="add del">
          <ac:chgData name="Victoria Lawlor" userId="S::victoria.lawlor@pbis.cz::9919c8b0-b4a8-4a3f-a734-7cd117d6f250" providerId="AD" clId="Web-{404883F7-3BDF-CDB6-4892-266730429C0D}" dt="2019-09-10T18:31:11.400" v="1112"/>
          <ac:spMkLst>
            <pc:docMk/>
            <pc:sldMk cId="3554943800" sldId="275"/>
            <ac:spMk id="20" creationId="{88E62604-C40E-4D56-9D66-FD94B0CA40CB}"/>
          </ac:spMkLst>
        </pc:spChg>
        <pc:spChg chg="add del">
          <ac:chgData name="Victoria Lawlor" userId="S::victoria.lawlor@pbis.cz::9919c8b0-b4a8-4a3f-a734-7cd117d6f250" providerId="AD" clId="Web-{404883F7-3BDF-CDB6-4892-266730429C0D}" dt="2019-09-10T18:31:11.400" v="1112"/>
          <ac:spMkLst>
            <pc:docMk/>
            <pc:sldMk cId="3554943800" sldId="275"/>
            <ac:spMk id="22" creationId="{35501681-6450-4364-B43C-3273BB9981A9}"/>
          </ac:spMkLst>
        </pc:spChg>
        <pc:picChg chg="add mod">
          <ac:chgData name="Victoria Lawlor" userId="S::victoria.lawlor@pbis.cz::9919c8b0-b4a8-4a3f-a734-7cd117d6f250" providerId="AD" clId="Web-{404883F7-3BDF-CDB6-4892-266730429C0D}" dt="2019-09-10T19:17:22.363" v="2882" actId="1076"/>
          <ac:picMkLst>
            <pc:docMk/>
            <pc:sldMk cId="3554943800" sldId="275"/>
            <ac:picMk id="2" creationId="{7B164A29-D255-418A-9DBE-354E138F8935}"/>
          </ac:picMkLst>
        </pc:picChg>
        <pc:picChg chg="add mod">
          <ac:chgData name="Victoria Lawlor" userId="S::victoria.lawlor@pbis.cz::9919c8b0-b4a8-4a3f-a734-7cd117d6f250" providerId="AD" clId="Web-{404883F7-3BDF-CDB6-4892-266730429C0D}" dt="2019-09-10T19:15:09.754" v="2829" actId="1076"/>
          <ac:picMkLst>
            <pc:docMk/>
            <pc:sldMk cId="3554943800" sldId="275"/>
            <ac:picMk id="5" creationId="{C264DD13-983E-4CF1-AE67-D16B4CF3AB79}"/>
          </ac:picMkLst>
        </pc:picChg>
        <pc:picChg chg="add mod">
          <ac:chgData name="Victoria Lawlor" userId="S::victoria.lawlor@pbis.cz::9919c8b0-b4a8-4a3f-a734-7cd117d6f250" providerId="AD" clId="Web-{404883F7-3BDF-CDB6-4892-266730429C0D}" dt="2019-09-10T19:17:24.223" v="2883" actId="1076"/>
          <ac:picMkLst>
            <pc:docMk/>
            <pc:sldMk cId="3554943800" sldId="275"/>
            <ac:picMk id="8" creationId="{6B29BA70-271A-4BC3-8675-DB98F104023E}"/>
          </ac:picMkLst>
        </pc:picChg>
        <pc:picChg chg="mod ord">
          <ac:chgData name="Victoria Lawlor" userId="S::victoria.lawlor@pbis.cz::9919c8b0-b4a8-4a3f-a734-7cd117d6f250" providerId="AD" clId="Web-{404883F7-3BDF-CDB6-4892-266730429C0D}" dt="2019-09-10T18:31:11.400" v="1112"/>
          <ac:picMkLst>
            <pc:docMk/>
            <pc:sldMk cId="3554943800" sldId="275"/>
            <ac:picMk id="9" creationId="{4D2CE437-A9AE-4DB2-B2E2-983DCC426873}"/>
          </ac:picMkLst>
        </pc:picChg>
      </pc:sldChg>
      <pc:sldChg chg="modSp">
        <pc:chgData name="Victoria Lawlor" userId="S::victoria.lawlor@pbis.cz::9919c8b0-b4a8-4a3f-a734-7cd117d6f250" providerId="AD" clId="Web-{404883F7-3BDF-CDB6-4892-266730429C0D}" dt="2019-09-10T18:49:53.200" v="2168" actId="14100"/>
        <pc:sldMkLst>
          <pc:docMk/>
          <pc:sldMk cId="1594406184" sldId="276"/>
        </pc:sldMkLst>
        <pc:spChg chg="mod">
          <ac:chgData name="Victoria Lawlor" userId="S::victoria.lawlor@pbis.cz::9919c8b0-b4a8-4a3f-a734-7cd117d6f250" providerId="AD" clId="Web-{404883F7-3BDF-CDB6-4892-266730429C0D}" dt="2019-09-10T18:49:53.200" v="2168" actId="14100"/>
          <ac:spMkLst>
            <pc:docMk/>
            <pc:sldMk cId="1594406184" sldId="276"/>
            <ac:spMk id="3" creationId="{D2378742-265A-4B14-B8BB-C3B94412A4E1}"/>
          </ac:spMkLst>
        </pc:spChg>
      </pc:sldChg>
      <pc:sldChg chg="addSp modSp add replId">
        <pc:chgData name="Victoria Lawlor" userId="S::victoria.lawlor@pbis.cz::9919c8b0-b4a8-4a3f-a734-7cd117d6f250" providerId="AD" clId="Web-{404883F7-3BDF-CDB6-4892-266730429C0D}" dt="2019-09-10T18:05:53.036" v="64" actId="1076"/>
        <pc:sldMkLst>
          <pc:docMk/>
          <pc:sldMk cId="1505467161" sldId="277"/>
        </pc:sldMkLst>
        <pc:spChg chg="mod">
          <ac:chgData name="Victoria Lawlor" userId="S::victoria.lawlor@pbis.cz::9919c8b0-b4a8-4a3f-a734-7cd117d6f250" providerId="AD" clId="Web-{404883F7-3BDF-CDB6-4892-266730429C0D}" dt="2019-09-10T18:05:43.879" v="62" actId="1076"/>
          <ac:spMkLst>
            <pc:docMk/>
            <pc:sldMk cId="1505467161" sldId="277"/>
            <ac:spMk id="23" creationId="{E455817C-05E2-4184-8C22-7A389857AA86}"/>
          </ac:spMkLst>
        </pc:spChg>
        <pc:picChg chg="mod">
          <ac:chgData name="Victoria Lawlor" userId="S::victoria.lawlor@pbis.cz::9919c8b0-b4a8-4a3f-a734-7cd117d6f250" providerId="AD" clId="Web-{404883F7-3BDF-CDB6-4892-266730429C0D}" dt="2019-09-10T18:05:14.926" v="54" actId="1076"/>
          <ac:picMkLst>
            <pc:docMk/>
            <pc:sldMk cId="1505467161" sldId="277"/>
            <ac:picMk id="9" creationId="{891C338E-9743-45E2-991F-39C4E61DAE27}"/>
          </ac:picMkLst>
        </pc:picChg>
        <pc:picChg chg="mod ord">
          <ac:chgData name="Victoria Lawlor" userId="S::victoria.lawlor@pbis.cz::9919c8b0-b4a8-4a3f-a734-7cd117d6f250" providerId="AD" clId="Web-{404883F7-3BDF-CDB6-4892-266730429C0D}" dt="2019-09-10T18:05:35.129" v="60" actId="14100"/>
          <ac:picMkLst>
            <pc:docMk/>
            <pc:sldMk cId="1505467161" sldId="277"/>
            <ac:picMk id="10" creationId="{CB37D4EA-0A3B-47BF-A6F9-B046E02D5077}"/>
          </ac:picMkLst>
        </pc:picChg>
        <pc:picChg chg="add mod">
          <ac:chgData name="Victoria Lawlor" userId="S::victoria.lawlor@pbis.cz::9919c8b0-b4a8-4a3f-a734-7cd117d6f250" providerId="AD" clId="Web-{404883F7-3BDF-CDB6-4892-266730429C0D}" dt="2019-09-10T18:05:53.036" v="64" actId="1076"/>
          <ac:picMkLst>
            <pc:docMk/>
            <pc:sldMk cId="1505467161" sldId="277"/>
            <ac:picMk id="30" creationId="{89CED97E-6DB6-4497-A6B4-B84977B8D6A7}"/>
          </ac:picMkLst>
        </pc:picChg>
        <pc:picChg chg="mod">
          <ac:chgData name="Victoria Lawlor" userId="S::victoria.lawlor@pbis.cz::9919c8b0-b4a8-4a3f-a734-7cd117d6f250" providerId="AD" clId="Web-{404883F7-3BDF-CDB6-4892-266730429C0D}" dt="2019-09-10T18:05:38.895" v="61" actId="1076"/>
          <ac:picMkLst>
            <pc:docMk/>
            <pc:sldMk cId="1505467161" sldId="277"/>
            <ac:picMk id="1038" creationId="{D6DC4761-5A59-40EB-9927-E4005F9F2B0B}"/>
          </ac:picMkLst>
        </pc:picChg>
      </pc:sldChg>
      <pc:sldChg chg="add del replId">
        <pc:chgData name="Victoria Lawlor" userId="S::victoria.lawlor@pbis.cz::9919c8b0-b4a8-4a3f-a734-7cd117d6f250" providerId="AD" clId="Web-{404883F7-3BDF-CDB6-4892-266730429C0D}" dt="2019-09-10T18:04:44.598" v="48"/>
        <pc:sldMkLst>
          <pc:docMk/>
          <pc:sldMk cId="2292877468" sldId="277"/>
        </pc:sldMkLst>
      </pc:sldChg>
      <pc:sldChg chg="addSp delSp modSp new mod ord setBg setClrOvrMap chgLayout">
        <pc:chgData name="Victoria Lawlor" userId="S::victoria.lawlor@pbis.cz::9919c8b0-b4a8-4a3f-a734-7cd117d6f250" providerId="AD" clId="Web-{404883F7-3BDF-CDB6-4892-266730429C0D}" dt="2019-09-10T19:09:51.315" v="2648"/>
        <pc:sldMkLst>
          <pc:docMk/>
          <pc:sldMk cId="3007309323" sldId="278"/>
        </pc:sldMkLst>
        <pc:spChg chg="mod ord">
          <ac:chgData name="Victoria Lawlor" userId="S::victoria.lawlor@pbis.cz::9919c8b0-b4a8-4a3f-a734-7cd117d6f250" providerId="AD" clId="Web-{404883F7-3BDF-CDB6-4892-266730429C0D}" dt="2019-09-10T18:47:37.793" v="2139"/>
          <ac:spMkLst>
            <pc:docMk/>
            <pc:sldMk cId="3007309323" sldId="278"/>
            <ac:spMk id="2" creationId="{CF6C5628-B604-4B4D-A167-70865C95410B}"/>
          </ac:spMkLst>
        </pc:spChg>
        <pc:spChg chg="add del mod ord">
          <ac:chgData name="Victoria Lawlor" userId="S::victoria.lawlor@pbis.cz::9919c8b0-b4a8-4a3f-a734-7cd117d6f250" providerId="AD" clId="Web-{404883F7-3BDF-CDB6-4892-266730429C0D}" dt="2019-09-10T18:34:27.948" v="1149"/>
          <ac:spMkLst>
            <pc:docMk/>
            <pc:sldMk cId="3007309323" sldId="278"/>
            <ac:spMk id="3" creationId="{6ED4EBCA-75D4-47FA-ABCA-CFBA97273FE7}"/>
          </ac:spMkLst>
        </pc:spChg>
        <pc:spChg chg="add mod ord">
          <ac:chgData name="Victoria Lawlor" userId="S::victoria.lawlor@pbis.cz::9919c8b0-b4a8-4a3f-a734-7cd117d6f250" providerId="AD" clId="Web-{404883F7-3BDF-CDB6-4892-266730429C0D}" dt="2019-09-10T18:47:37.793" v="2139"/>
          <ac:spMkLst>
            <pc:docMk/>
            <pc:sldMk cId="3007309323" sldId="278"/>
            <ac:spMk id="4" creationId="{291C6BA7-C550-407B-9239-137B0E385099}"/>
          </ac:spMkLst>
        </pc:spChg>
        <pc:spChg chg="add del mod">
          <ac:chgData name="Victoria Lawlor" userId="S::victoria.lawlor@pbis.cz::9919c8b0-b4a8-4a3f-a734-7cd117d6f250" providerId="AD" clId="Web-{404883F7-3BDF-CDB6-4892-266730429C0D}" dt="2019-09-10T18:34:45.026" v="1155"/>
          <ac:spMkLst>
            <pc:docMk/>
            <pc:sldMk cId="3007309323" sldId="278"/>
            <ac:spMk id="8" creationId="{691EEFCF-3EB2-406E-8CF5-1C2327F23E81}"/>
          </ac:spMkLst>
        </pc:spChg>
        <pc:spChg chg="add del mod">
          <ac:chgData name="Victoria Lawlor" userId="S::victoria.lawlor@pbis.cz::9919c8b0-b4a8-4a3f-a734-7cd117d6f250" providerId="AD" clId="Web-{404883F7-3BDF-CDB6-4892-266730429C0D}" dt="2019-09-10T18:46:27.215" v="2127"/>
          <ac:spMkLst>
            <pc:docMk/>
            <pc:sldMk cId="3007309323" sldId="278"/>
            <ac:spMk id="12" creationId="{CC97A69F-87EB-4635-A827-AB4454C8197A}"/>
          </ac:spMkLst>
        </pc:spChg>
        <pc:spChg chg="add del">
          <ac:chgData name="Victoria Lawlor" userId="S::victoria.lawlor@pbis.cz::9919c8b0-b4a8-4a3f-a734-7cd117d6f250" providerId="AD" clId="Web-{404883F7-3BDF-CDB6-4892-266730429C0D}" dt="2019-09-10T18:35:06.620" v="1158"/>
          <ac:spMkLst>
            <pc:docMk/>
            <pc:sldMk cId="3007309323" sldId="278"/>
            <ac:spMk id="14" creationId="{D6EA1A26-163F-4F15-91F4-F2C51AC9C106}"/>
          </ac:spMkLst>
        </pc:spChg>
        <pc:spChg chg="add del mod">
          <ac:chgData name="Victoria Lawlor" userId="S::victoria.lawlor@pbis.cz::9919c8b0-b4a8-4a3f-a734-7cd117d6f250" providerId="AD" clId="Web-{404883F7-3BDF-CDB6-4892-266730429C0D}" dt="2019-09-10T18:46:42.825" v="2131"/>
          <ac:spMkLst>
            <pc:docMk/>
            <pc:sldMk cId="3007309323" sldId="278"/>
            <ac:spMk id="17" creationId="{7C6A7F74-BF83-4795-AF9A-A2434E34B6F3}"/>
          </ac:spMkLst>
        </pc:spChg>
        <pc:spChg chg="add del">
          <ac:chgData name="Victoria Lawlor" userId="S::victoria.lawlor@pbis.cz::9919c8b0-b4a8-4a3f-a734-7cd117d6f250" providerId="AD" clId="Web-{404883F7-3BDF-CDB6-4892-266730429C0D}" dt="2019-09-10T18:35:18.448" v="1160"/>
          <ac:spMkLst>
            <pc:docMk/>
            <pc:sldMk cId="3007309323" sldId="278"/>
            <ac:spMk id="19" creationId="{D87AB319-64C0-4E2D-B1CD-0A970301BEEA}"/>
          </ac:spMkLst>
        </pc:spChg>
        <pc:spChg chg="add del">
          <ac:chgData name="Victoria Lawlor" userId="S::victoria.lawlor@pbis.cz::9919c8b0-b4a8-4a3f-a734-7cd117d6f250" providerId="AD" clId="Web-{404883F7-3BDF-CDB6-4892-266730429C0D}" dt="2019-09-10T18:35:18.448" v="1160"/>
          <ac:spMkLst>
            <pc:docMk/>
            <pc:sldMk cId="3007309323" sldId="278"/>
            <ac:spMk id="21" creationId="{EDAFA9A5-03CC-4F94-B964-70682CDB0B16}"/>
          </ac:spMkLst>
        </pc:spChg>
        <pc:spChg chg="add del">
          <ac:chgData name="Victoria Lawlor" userId="S::victoria.lawlor@pbis.cz::9919c8b0-b4a8-4a3f-a734-7cd117d6f250" providerId="AD" clId="Web-{404883F7-3BDF-CDB6-4892-266730429C0D}" dt="2019-09-10T18:35:18.448" v="1160"/>
          <ac:spMkLst>
            <pc:docMk/>
            <pc:sldMk cId="3007309323" sldId="278"/>
            <ac:spMk id="23" creationId="{73B36B60-731F-409B-A240-BBF521AB746D}"/>
          </ac:spMkLst>
        </pc:spChg>
        <pc:spChg chg="add del mod">
          <ac:chgData name="Victoria Lawlor" userId="S::victoria.lawlor@pbis.cz::9919c8b0-b4a8-4a3f-a734-7cd117d6f250" providerId="AD" clId="Web-{404883F7-3BDF-CDB6-4892-266730429C0D}" dt="2019-09-10T18:46:59.653" v="2133"/>
          <ac:spMkLst>
            <pc:docMk/>
            <pc:sldMk cId="3007309323" sldId="278"/>
            <ac:spMk id="24" creationId="{35393396-5BFC-466B-8CF7-66100739EB33}"/>
          </ac:spMkLst>
        </pc:spChg>
        <pc:spChg chg="add del">
          <ac:chgData name="Victoria Lawlor" userId="S::victoria.lawlor@pbis.cz::9919c8b0-b4a8-4a3f-a734-7cd117d6f250" providerId="AD" clId="Web-{404883F7-3BDF-CDB6-4892-266730429C0D}" dt="2019-09-10T18:35:54.526" v="1190"/>
          <ac:spMkLst>
            <pc:docMk/>
            <pc:sldMk cId="3007309323" sldId="278"/>
            <ac:spMk id="28" creationId="{D6EA1A26-163F-4F15-91F4-F2C51AC9C106}"/>
          </ac:spMkLst>
        </pc:spChg>
        <pc:spChg chg="add del">
          <ac:chgData name="Victoria Lawlor" userId="S::victoria.lawlor@pbis.cz::9919c8b0-b4a8-4a3f-a734-7cd117d6f250" providerId="AD" clId="Web-{404883F7-3BDF-CDB6-4892-266730429C0D}" dt="2019-09-10T18:47:18.356" v="2137"/>
          <ac:spMkLst>
            <pc:docMk/>
            <pc:sldMk cId="3007309323" sldId="278"/>
            <ac:spMk id="33" creationId="{CD333CBE-B699-4E3B-9F45-C045F773434F}"/>
          </ac:spMkLst>
        </pc:spChg>
        <pc:spChg chg="add del">
          <ac:chgData name="Victoria Lawlor" userId="S::victoria.lawlor@pbis.cz::9919c8b0-b4a8-4a3f-a734-7cd117d6f250" providerId="AD" clId="Web-{404883F7-3BDF-CDB6-4892-266730429C0D}" dt="2019-09-10T18:47:18.356" v="2137"/>
          <ac:spMkLst>
            <pc:docMk/>
            <pc:sldMk cId="3007309323" sldId="278"/>
            <ac:spMk id="35" creationId="{FCA118C4-32A6-466D-8453-BA738103A062}"/>
          </ac:spMkLst>
        </pc:spChg>
        <pc:spChg chg="add del">
          <ac:chgData name="Victoria Lawlor" userId="S::victoria.lawlor@pbis.cz::9919c8b0-b4a8-4a3f-a734-7cd117d6f250" providerId="AD" clId="Web-{404883F7-3BDF-CDB6-4892-266730429C0D}" dt="2019-09-10T18:47:37.793" v="2139"/>
          <ac:spMkLst>
            <pc:docMk/>
            <pc:sldMk cId="3007309323" sldId="278"/>
            <ac:spMk id="40" creationId="{CD333CBE-B699-4E3B-9F45-C045F773434F}"/>
          </ac:spMkLst>
        </pc:spChg>
        <pc:spChg chg="add del">
          <ac:chgData name="Victoria Lawlor" userId="S::victoria.lawlor@pbis.cz::9919c8b0-b4a8-4a3f-a734-7cd117d6f250" providerId="AD" clId="Web-{404883F7-3BDF-CDB6-4892-266730429C0D}" dt="2019-09-10T18:47:37.793" v="2139"/>
          <ac:spMkLst>
            <pc:docMk/>
            <pc:sldMk cId="3007309323" sldId="278"/>
            <ac:spMk id="42" creationId="{F78FA41B-9A77-4FFE-A10F-9443EFDE6096}"/>
          </ac:spMkLst>
        </pc:spChg>
        <pc:spChg chg="add">
          <ac:chgData name="Victoria Lawlor" userId="S::victoria.lawlor@pbis.cz::9919c8b0-b4a8-4a3f-a734-7cd117d6f250" providerId="AD" clId="Web-{404883F7-3BDF-CDB6-4892-266730429C0D}" dt="2019-09-10T18:47:37.793" v="2139"/>
          <ac:spMkLst>
            <pc:docMk/>
            <pc:sldMk cId="3007309323" sldId="278"/>
            <ac:spMk id="47" creationId="{D87AB319-64C0-4E2D-B1CD-0A970301BEEA}"/>
          </ac:spMkLst>
        </pc:spChg>
        <pc:spChg chg="add">
          <ac:chgData name="Victoria Lawlor" userId="S::victoria.lawlor@pbis.cz::9919c8b0-b4a8-4a3f-a734-7cd117d6f250" providerId="AD" clId="Web-{404883F7-3BDF-CDB6-4892-266730429C0D}" dt="2019-09-10T18:47:37.793" v="2139"/>
          <ac:spMkLst>
            <pc:docMk/>
            <pc:sldMk cId="3007309323" sldId="278"/>
            <ac:spMk id="49" creationId="{EDAFA9A5-03CC-4F94-B964-70682CDB0B16}"/>
          </ac:spMkLst>
        </pc:spChg>
        <pc:spChg chg="add">
          <ac:chgData name="Victoria Lawlor" userId="S::victoria.lawlor@pbis.cz::9919c8b0-b4a8-4a3f-a734-7cd117d6f250" providerId="AD" clId="Web-{404883F7-3BDF-CDB6-4892-266730429C0D}" dt="2019-09-10T18:47:37.793" v="2139"/>
          <ac:spMkLst>
            <pc:docMk/>
            <pc:sldMk cId="3007309323" sldId="278"/>
            <ac:spMk id="51" creationId="{73B36B60-731F-409B-A240-BBF521AB746D}"/>
          </ac:spMkLst>
        </pc:spChg>
        <pc:picChg chg="add del mod ord modCrop">
          <ac:chgData name="Victoria Lawlor" userId="S::victoria.lawlor@pbis.cz::9919c8b0-b4a8-4a3f-a734-7cd117d6f250" providerId="AD" clId="Web-{404883F7-3BDF-CDB6-4892-266730429C0D}" dt="2019-09-10T18:34:41.682" v="1154"/>
          <ac:picMkLst>
            <pc:docMk/>
            <pc:sldMk cId="3007309323" sldId="278"/>
            <ac:picMk id="5" creationId="{24AEF27F-6D4E-44AA-AA68-EFA2B85C9203}"/>
          </ac:picMkLst>
        </pc:picChg>
        <pc:picChg chg="add del mod ord modCrop">
          <ac:chgData name="Victoria Lawlor" userId="S::victoria.lawlor@pbis.cz::9919c8b0-b4a8-4a3f-a734-7cd117d6f250" providerId="AD" clId="Web-{404883F7-3BDF-CDB6-4892-266730429C0D}" dt="2019-09-10T18:46:25.293" v="2126"/>
          <ac:picMkLst>
            <pc:docMk/>
            <pc:sldMk cId="3007309323" sldId="278"/>
            <ac:picMk id="9" creationId="{42C3B8AE-8CBE-42A0-A7D1-4146B48598A6}"/>
          </ac:picMkLst>
        </pc:picChg>
        <pc:picChg chg="add del mod ord modCrop">
          <ac:chgData name="Victoria Lawlor" userId="S::victoria.lawlor@pbis.cz::9919c8b0-b4a8-4a3f-a734-7cd117d6f250" providerId="AD" clId="Web-{404883F7-3BDF-CDB6-4892-266730429C0D}" dt="2019-09-10T18:46:35.184" v="2130"/>
          <ac:picMkLst>
            <pc:docMk/>
            <pc:sldMk cId="3007309323" sldId="278"/>
            <ac:picMk id="13" creationId="{E8652F85-28A4-4CCC-A3A1-F3C49354CCE6}"/>
          </ac:picMkLst>
        </pc:picChg>
        <pc:picChg chg="add del mod ord modCrop">
          <ac:chgData name="Victoria Lawlor" userId="S::victoria.lawlor@pbis.cz::9919c8b0-b4a8-4a3f-a734-7cd117d6f250" providerId="AD" clId="Web-{404883F7-3BDF-CDB6-4892-266730429C0D}" dt="2019-09-10T18:46:44.356" v="2132"/>
          <ac:picMkLst>
            <pc:docMk/>
            <pc:sldMk cId="3007309323" sldId="278"/>
            <ac:picMk id="18" creationId="{CC5068AE-29FD-4749-B2E3-A02FC81FA400}"/>
          </ac:picMkLst>
        </pc:picChg>
        <pc:picChg chg="add mod ord modCrop">
          <ac:chgData name="Victoria Lawlor" userId="S::victoria.lawlor@pbis.cz::9919c8b0-b4a8-4a3f-a734-7cd117d6f250" providerId="AD" clId="Web-{404883F7-3BDF-CDB6-4892-266730429C0D}" dt="2019-09-10T18:47:53.200" v="2140" actId="14100"/>
          <ac:picMkLst>
            <pc:docMk/>
            <pc:sldMk cId="3007309323" sldId="278"/>
            <ac:picMk id="25" creationId="{76D7C3A4-A154-455B-8258-D283EE81C03A}"/>
          </ac:picMkLst>
        </pc:picChg>
      </pc:sldChg>
      <pc:sldChg chg="add del replId">
        <pc:chgData name="Victoria Lawlor" userId="S::victoria.lawlor@pbis.cz::9919c8b0-b4a8-4a3f-a734-7cd117d6f250" providerId="AD" clId="Web-{404883F7-3BDF-CDB6-4892-266730429C0D}" dt="2019-09-10T18:04:39.332" v="47"/>
        <pc:sldMkLst>
          <pc:docMk/>
          <pc:sldMk cId="3214160277" sldId="278"/>
        </pc:sldMkLst>
      </pc:sldChg>
      <pc:sldChg chg="delSp modSp new">
        <pc:chgData name="Victoria Lawlor" userId="S::victoria.lawlor@pbis.cz::9919c8b0-b4a8-4a3f-a734-7cd117d6f250" providerId="AD" clId="Web-{404883F7-3BDF-CDB6-4892-266730429C0D}" dt="2019-09-10T19:11:22.130" v="2798" actId="14100"/>
        <pc:sldMkLst>
          <pc:docMk/>
          <pc:sldMk cId="1645944563" sldId="279"/>
        </pc:sldMkLst>
        <pc:spChg chg="mod">
          <ac:chgData name="Victoria Lawlor" userId="S::victoria.lawlor@pbis.cz::9919c8b0-b4a8-4a3f-a734-7cd117d6f250" providerId="AD" clId="Web-{404883F7-3BDF-CDB6-4892-266730429C0D}" dt="2019-09-10T18:37:06.573" v="1238" actId="20577"/>
          <ac:spMkLst>
            <pc:docMk/>
            <pc:sldMk cId="1645944563" sldId="279"/>
            <ac:spMk id="2" creationId="{FA4EB822-4B67-42EA-A020-8D8B4AAC56E8}"/>
          </ac:spMkLst>
        </pc:spChg>
        <pc:spChg chg="mod">
          <ac:chgData name="Victoria Lawlor" userId="S::victoria.lawlor@pbis.cz::9919c8b0-b4a8-4a3f-a734-7cd117d6f250" providerId="AD" clId="Web-{404883F7-3BDF-CDB6-4892-266730429C0D}" dt="2019-09-10T19:11:22.130" v="2798" actId="14100"/>
          <ac:spMkLst>
            <pc:docMk/>
            <pc:sldMk cId="1645944563" sldId="279"/>
            <ac:spMk id="3" creationId="{5D6AA29B-2489-4C96-95EE-05AC70B3D0C3}"/>
          </ac:spMkLst>
        </pc:spChg>
        <pc:spChg chg="del">
          <ac:chgData name="Victoria Lawlor" userId="S::victoria.lawlor@pbis.cz::9919c8b0-b4a8-4a3f-a734-7cd117d6f250" providerId="AD" clId="Web-{404883F7-3BDF-CDB6-4892-266730429C0D}" dt="2019-09-10T18:53:58.532" v="2232"/>
          <ac:spMkLst>
            <pc:docMk/>
            <pc:sldMk cId="1645944563" sldId="279"/>
            <ac:spMk id="4" creationId="{3F40FEEF-9BF3-4FD6-B7B7-1E21A1F39F52}"/>
          </ac:spMkLst>
        </pc:spChg>
      </pc:sldChg>
    </pc:docChg>
  </pc:docChgLst>
  <pc:docChgLst>
    <pc:chgData name="Kirstie McGill" userId="S::kirstie.mcgill@pbis.cz::3f7a7f00-d32f-48af-b131-0070f3b684aa" providerId="AD" clId="Web-{807B77CA-55CA-41FC-B32B-6C1940186B74}"/>
    <pc:docChg chg="modSld">
      <pc:chgData name="Kirstie McGill" userId="S::kirstie.mcgill@pbis.cz::3f7a7f00-d32f-48af-b131-0070f3b684aa" providerId="AD" clId="Web-{807B77CA-55CA-41FC-B32B-6C1940186B74}" dt="2018-09-04T09:03:30.107" v="13" actId="20577"/>
      <pc:docMkLst>
        <pc:docMk/>
      </pc:docMkLst>
      <pc:sldChg chg="modSp">
        <pc:chgData name="Kirstie McGill" userId="S::kirstie.mcgill@pbis.cz::3f7a7f00-d32f-48af-b131-0070f3b684aa" providerId="AD" clId="Web-{807B77CA-55CA-41FC-B32B-6C1940186B74}" dt="2018-09-04T09:03:00.232" v="4" actId="20577"/>
        <pc:sldMkLst>
          <pc:docMk/>
          <pc:sldMk cId="1534889814" sldId="262"/>
        </pc:sldMkLst>
        <pc:spChg chg="mod">
          <ac:chgData name="Kirstie McGill" userId="S::kirstie.mcgill@pbis.cz::3f7a7f00-d32f-48af-b131-0070f3b684aa" providerId="AD" clId="Web-{807B77CA-55CA-41FC-B32B-6C1940186B74}" dt="2018-09-04T09:03:00.232" v="4" actId="20577"/>
          <ac:spMkLst>
            <pc:docMk/>
            <pc:sldMk cId="1534889814" sldId="262"/>
            <ac:spMk id="3" creationId="{7F52B8E6-9923-48F9-A7E1-3591949FBDC5}"/>
          </ac:spMkLst>
        </pc:spChg>
      </pc:sldChg>
      <pc:sldChg chg="modSp">
        <pc:chgData name="Kirstie McGill" userId="S::kirstie.mcgill@pbis.cz::3f7a7f00-d32f-48af-b131-0070f3b684aa" providerId="AD" clId="Web-{807B77CA-55CA-41FC-B32B-6C1940186B74}" dt="2018-09-04T09:03:30.092" v="12" actId="20577"/>
        <pc:sldMkLst>
          <pc:docMk/>
          <pc:sldMk cId="1663130950" sldId="268"/>
        </pc:sldMkLst>
        <pc:spChg chg="mod">
          <ac:chgData name="Kirstie McGill" userId="S::kirstie.mcgill@pbis.cz::3f7a7f00-d32f-48af-b131-0070f3b684aa" providerId="AD" clId="Web-{807B77CA-55CA-41FC-B32B-6C1940186B74}" dt="2018-09-04T09:03:30.092" v="12" actId="20577"/>
          <ac:spMkLst>
            <pc:docMk/>
            <pc:sldMk cId="1663130950" sldId="268"/>
            <ac:spMk id="3" creationId="{08627F31-FEE5-4E87-B5FA-27D7C3996D9F}"/>
          </ac:spMkLst>
        </pc:spChg>
      </pc:sldChg>
    </pc:docChg>
  </pc:docChgLst>
  <pc:docChgLst>
    <pc:chgData name="Mairead Power" userId="S::mairead.power@pbis.cz::ea7657b4-dc55-445f-bf5c-87b04aa53486" providerId="AD" clId="Web-{7C6CE105-D182-47D0-874A-916524DB16A5}"/>
    <pc:docChg chg="addSld delSld">
      <pc:chgData name="Mairead Power" userId="S::mairead.power@pbis.cz::ea7657b4-dc55-445f-bf5c-87b04aa53486" providerId="AD" clId="Web-{7C6CE105-D182-47D0-874A-916524DB16A5}" dt="2019-09-11T11:28:52.252" v="1"/>
      <pc:docMkLst>
        <pc:docMk/>
      </pc:docMkLst>
      <pc:sldChg chg="add del replId">
        <pc:chgData name="Mairead Power" userId="S::mairead.power@pbis.cz::ea7657b4-dc55-445f-bf5c-87b04aa53486" providerId="AD" clId="Web-{7C6CE105-D182-47D0-874A-916524DB16A5}" dt="2019-09-11T11:28:52.252" v="1"/>
        <pc:sldMkLst>
          <pc:docMk/>
          <pc:sldMk cId="2848178281" sldId="280"/>
        </pc:sldMkLst>
      </pc:sldChg>
    </pc:docChg>
  </pc:docChgLst>
  <pc:docChgLst>
    <pc:chgData name="Christopher Hanlon" userId="S::christopher.hanlon@pbis.cz::b2dc1d15-f31f-4ec7-bf71-961d138ab746" providerId="AD" clId="Web-{D6698074-75BB-572C-DC55-D0ADACCBB15C}"/>
    <pc:docChg chg="modSld">
      <pc:chgData name="Christopher Hanlon" userId="S::christopher.hanlon@pbis.cz::b2dc1d15-f31f-4ec7-bf71-961d138ab746" providerId="AD" clId="Web-{D6698074-75BB-572C-DC55-D0ADACCBB15C}" dt="2018-09-05T11:44:47.253" v="44" actId="20577"/>
      <pc:docMkLst>
        <pc:docMk/>
      </pc:docMkLst>
      <pc:sldChg chg="modSp">
        <pc:chgData name="Christopher Hanlon" userId="S::christopher.hanlon@pbis.cz::b2dc1d15-f31f-4ec7-bf71-961d138ab746" providerId="AD" clId="Web-{D6698074-75BB-572C-DC55-D0ADACCBB15C}" dt="2018-09-05T11:44:45.300" v="42" actId="20577"/>
        <pc:sldMkLst>
          <pc:docMk/>
          <pc:sldMk cId="283257858" sldId="261"/>
        </pc:sldMkLst>
        <pc:spChg chg="mod">
          <ac:chgData name="Christopher Hanlon" userId="S::christopher.hanlon@pbis.cz::b2dc1d15-f31f-4ec7-bf71-961d138ab746" providerId="AD" clId="Web-{D6698074-75BB-572C-DC55-D0ADACCBB15C}" dt="2018-09-05T11:44:45.300" v="42" actId="20577"/>
          <ac:spMkLst>
            <pc:docMk/>
            <pc:sldMk cId="283257858" sldId="261"/>
            <ac:spMk id="2" creationId="{C9A8D9E5-FCD4-462C-BBAE-92D51BA3087B}"/>
          </ac:spMkLst>
        </pc:spChg>
        <pc:spChg chg="mod">
          <ac:chgData name="Christopher Hanlon" userId="S::christopher.hanlon@pbis.cz::b2dc1d15-f31f-4ec7-bf71-961d138ab746" providerId="AD" clId="Web-{D6698074-75BB-572C-DC55-D0ADACCBB15C}" dt="2018-09-05T11:44:41.628" v="36" actId="20577"/>
          <ac:spMkLst>
            <pc:docMk/>
            <pc:sldMk cId="283257858" sldId="261"/>
            <ac:spMk id="3" creationId="{CC8BFF23-CF71-4FFF-97C7-3A200ED988DE}"/>
          </ac:spMkLst>
        </pc:spChg>
      </pc:sldChg>
    </pc:docChg>
  </pc:docChgLst>
  <pc:docChgLst>
    <pc:chgData name="Victoria Lawlor" userId="S::victoria.lawlor@pbis.cz::9919c8b0-b4a8-4a3f-a734-7cd117d6f250" providerId="AD" clId="Web-{34BB37F9-EE7B-4F89-B9F7-794878CCB3D5}"/>
    <pc:docChg chg="modSld">
      <pc:chgData name="Victoria Lawlor" userId="S::victoria.lawlor@pbis.cz::9919c8b0-b4a8-4a3f-a734-7cd117d6f250" providerId="AD" clId="Web-{34BB37F9-EE7B-4F89-B9F7-794878CCB3D5}" dt="2018-09-03T19:53:42.683" v="59" actId="20577"/>
      <pc:docMkLst>
        <pc:docMk/>
      </pc:docMkLst>
      <pc:sldChg chg="modSp">
        <pc:chgData name="Victoria Lawlor" userId="S::victoria.lawlor@pbis.cz::9919c8b0-b4a8-4a3f-a734-7cd117d6f250" providerId="AD" clId="Web-{34BB37F9-EE7B-4F89-B9F7-794878CCB3D5}" dt="2018-09-03T19:48:37.357" v="45" actId="20577"/>
        <pc:sldMkLst>
          <pc:docMk/>
          <pc:sldMk cId="1004623390" sldId="263"/>
        </pc:sldMkLst>
        <pc:spChg chg="mod">
          <ac:chgData name="Victoria Lawlor" userId="S::victoria.lawlor@pbis.cz::9919c8b0-b4a8-4a3f-a734-7cd117d6f250" providerId="AD" clId="Web-{34BB37F9-EE7B-4F89-B9F7-794878CCB3D5}" dt="2018-09-03T19:48:37.357" v="45" actId="20577"/>
          <ac:spMkLst>
            <pc:docMk/>
            <pc:sldMk cId="1004623390" sldId="263"/>
            <ac:spMk id="3" creationId="{7C9FA381-FA5F-44FE-935F-5F6480BEC770}"/>
          </ac:spMkLst>
        </pc:spChg>
      </pc:sldChg>
      <pc:sldChg chg="modSp">
        <pc:chgData name="Victoria Lawlor" userId="S::victoria.lawlor@pbis.cz::9919c8b0-b4a8-4a3f-a734-7cd117d6f250" providerId="AD" clId="Web-{34BB37F9-EE7B-4F89-B9F7-794878CCB3D5}" dt="2018-09-03T19:53:40.480" v="57" actId="20577"/>
        <pc:sldMkLst>
          <pc:docMk/>
          <pc:sldMk cId="2176404569" sldId="271"/>
        </pc:sldMkLst>
        <pc:spChg chg="mod">
          <ac:chgData name="Victoria Lawlor" userId="S::victoria.lawlor@pbis.cz::9919c8b0-b4a8-4a3f-a734-7cd117d6f250" providerId="AD" clId="Web-{34BB37F9-EE7B-4F89-B9F7-794878CCB3D5}" dt="2018-09-03T19:53:40.480" v="57" actId="20577"/>
          <ac:spMkLst>
            <pc:docMk/>
            <pc:sldMk cId="2176404569" sldId="271"/>
            <ac:spMk id="3" creationId="{255993F8-FE51-4257-AA35-B82CF88F3D84}"/>
          </ac:spMkLst>
        </pc:spChg>
      </pc:sldChg>
    </pc:docChg>
  </pc:docChgLst>
  <pc:docChgLst>
    <pc:chgData name="Christopher Hanlon" userId="S::christopher.hanlon@pbis.cz::b2dc1d15-f31f-4ec7-bf71-961d138ab746" providerId="AD" clId="Web-{EEE7DED6-66ED-B9E7-103B-588218E5939C}"/>
    <pc:docChg chg="delSld modSld">
      <pc:chgData name="Christopher Hanlon" userId="S::christopher.hanlon@pbis.cz::b2dc1d15-f31f-4ec7-bf71-961d138ab746" providerId="AD" clId="Web-{EEE7DED6-66ED-B9E7-103B-588218E5939C}" dt="2018-09-04T15:28:32.123" v="110" actId="1076"/>
      <pc:docMkLst>
        <pc:docMk/>
      </pc:docMkLst>
      <pc:sldChg chg="addSp delSp modSp">
        <pc:chgData name="Christopher Hanlon" userId="S::christopher.hanlon@pbis.cz::b2dc1d15-f31f-4ec7-bf71-961d138ab746" providerId="AD" clId="Web-{EEE7DED6-66ED-B9E7-103B-588218E5939C}" dt="2018-09-04T15:28:32.123" v="110" actId="1076"/>
        <pc:sldMkLst>
          <pc:docMk/>
          <pc:sldMk cId="2942553513" sldId="258"/>
        </pc:sldMkLst>
        <pc:spChg chg="mod">
          <ac:chgData name="Christopher Hanlon" userId="S::christopher.hanlon@pbis.cz::b2dc1d15-f31f-4ec7-bf71-961d138ab746" providerId="AD" clId="Web-{EEE7DED6-66ED-B9E7-103B-588218E5939C}" dt="2018-09-04T15:28:32.123" v="110" actId="1076"/>
          <ac:spMkLst>
            <pc:docMk/>
            <pc:sldMk cId="2942553513" sldId="258"/>
            <ac:spMk id="25" creationId="{5CBA5276-B101-4306-9300-C5B77A492BCB}"/>
          </ac:spMkLst>
        </pc:spChg>
        <pc:spChg chg="add mod">
          <ac:chgData name="Christopher Hanlon" userId="S::christopher.hanlon@pbis.cz::b2dc1d15-f31f-4ec7-bf71-961d138ab746" providerId="AD" clId="Web-{EEE7DED6-66ED-B9E7-103B-588218E5939C}" dt="2018-09-04T15:28:24.795" v="109" actId="20577"/>
          <ac:spMkLst>
            <pc:docMk/>
            <pc:sldMk cId="2942553513" sldId="258"/>
            <ac:spMk id="34" creationId="{1771C1F2-CF58-4FF3-87E9-E44989676E90}"/>
          </ac:spMkLst>
        </pc:spChg>
        <pc:picChg chg="add mod">
          <ac:chgData name="Christopher Hanlon" userId="S::christopher.hanlon@pbis.cz::b2dc1d15-f31f-4ec7-bf71-961d138ab746" providerId="AD" clId="Web-{EEE7DED6-66ED-B9E7-103B-588218E5939C}" dt="2018-09-04T15:12:44.737" v="19" actId="14100"/>
          <ac:picMkLst>
            <pc:docMk/>
            <pc:sldMk cId="2942553513" sldId="258"/>
            <ac:picMk id="3" creationId="{C2D0953D-53E3-404A-8305-C1D6B8FC64FE}"/>
          </ac:picMkLst>
        </pc:picChg>
        <pc:picChg chg="add mod">
          <ac:chgData name="Christopher Hanlon" userId="S::christopher.hanlon@pbis.cz::b2dc1d15-f31f-4ec7-bf71-961d138ab746" providerId="AD" clId="Web-{EEE7DED6-66ED-B9E7-103B-588218E5939C}" dt="2018-09-04T15:27:20.858" v="95" actId="1076"/>
          <ac:picMkLst>
            <pc:docMk/>
            <pc:sldMk cId="2942553513" sldId="258"/>
            <ac:picMk id="10" creationId="{89CD1FC8-0400-4435-91AD-78D55EF8899F}"/>
          </ac:picMkLst>
        </pc:picChg>
        <pc:picChg chg="add mod">
          <ac:chgData name="Christopher Hanlon" userId="S::christopher.hanlon@pbis.cz::b2dc1d15-f31f-4ec7-bf71-961d138ab746" providerId="AD" clId="Web-{EEE7DED6-66ED-B9E7-103B-588218E5939C}" dt="2018-09-04T15:12:19.768" v="12" actId="1076"/>
          <ac:picMkLst>
            <pc:docMk/>
            <pc:sldMk cId="2942553513" sldId="258"/>
            <ac:picMk id="27" creationId="{7318B41F-5DC0-48B8-8606-BE353D6AEBE1}"/>
          </ac:picMkLst>
        </pc:picChg>
        <pc:picChg chg="add del">
          <ac:chgData name="Christopher Hanlon" userId="S::christopher.hanlon@pbis.cz::b2dc1d15-f31f-4ec7-bf71-961d138ab746" providerId="AD" clId="Web-{EEE7DED6-66ED-B9E7-103B-588218E5939C}" dt="2018-09-04T15:12:25.706" v="14"/>
          <ac:picMkLst>
            <pc:docMk/>
            <pc:sldMk cId="2942553513" sldId="258"/>
            <ac:picMk id="29" creationId="{CCD789FE-4D8C-480C-88B4-1705920D5B07}"/>
          </ac:picMkLst>
        </pc:picChg>
        <pc:picChg chg="add mod">
          <ac:chgData name="Christopher Hanlon" userId="S::christopher.hanlon@pbis.cz::b2dc1d15-f31f-4ec7-bf71-961d138ab746" providerId="AD" clId="Web-{EEE7DED6-66ED-B9E7-103B-588218E5939C}" dt="2018-09-04T15:27:20.826" v="94" actId="1076"/>
          <ac:picMkLst>
            <pc:docMk/>
            <pc:sldMk cId="2942553513" sldId="258"/>
            <ac:picMk id="30" creationId="{ABB7D39F-B1EC-4A8C-9A37-AD812B08BBD9}"/>
          </ac:picMkLst>
        </pc:picChg>
        <pc:picChg chg="add mod">
          <ac:chgData name="Christopher Hanlon" userId="S::christopher.hanlon@pbis.cz::b2dc1d15-f31f-4ec7-bf71-961d138ab746" providerId="AD" clId="Web-{EEE7DED6-66ED-B9E7-103B-588218E5939C}" dt="2018-09-04T15:27:52.514" v="104" actId="1076"/>
          <ac:picMkLst>
            <pc:docMk/>
            <pc:sldMk cId="2942553513" sldId="258"/>
            <ac:picMk id="31" creationId="{EDC79229-2869-418F-8C7D-FA1FE5F32C9C}"/>
          </ac:picMkLst>
        </pc:picChg>
        <pc:picChg chg="add mod ord">
          <ac:chgData name="Christopher Hanlon" userId="S::christopher.hanlon@pbis.cz::b2dc1d15-f31f-4ec7-bf71-961d138ab746" providerId="AD" clId="Web-{EEE7DED6-66ED-B9E7-103B-588218E5939C}" dt="2018-09-04T15:27:44.639" v="102"/>
          <ac:picMkLst>
            <pc:docMk/>
            <pc:sldMk cId="2942553513" sldId="258"/>
            <ac:picMk id="33" creationId="{51C447A4-8E55-4FD6-8585-8492AAED5FFB}"/>
          </ac:picMkLst>
        </pc:picChg>
      </pc:sldChg>
      <pc:sldChg chg="modSp">
        <pc:chgData name="Christopher Hanlon" userId="S::christopher.hanlon@pbis.cz::b2dc1d15-f31f-4ec7-bf71-961d138ab746" providerId="AD" clId="Web-{EEE7DED6-66ED-B9E7-103B-588218E5939C}" dt="2018-09-04T15:17:49.656" v="77" actId="20577"/>
        <pc:sldMkLst>
          <pc:docMk/>
          <pc:sldMk cId="283257858" sldId="261"/>
        </pc:sldMkLst>
        <pc:spChg chg="mod">
          <ac:chgData name="Christopher Hanlon" userId="S::christopher.hanlon@pbis.cz::b2dc1d15-f31f-4ec7-bf71-961d138ab746" providerId="AD" clId="Web-{EEE7DED6-66ED-B9E7-103B-588218E5939C}" dt="2018-09-04T15:17:49.656" v="77" actId="20577"/>
          <ac:spMkLst>
            <pc:docMk/>
            <pc:sldMk cId="283257858" sldId="261"/>
            <ac:spMk id="3" creationId="{CC8BFF23-CF71-4FFF-97C7-3A200ED988DE}"/>
          </ac:spMkLst>
        </pc:spChg>
      </pc:sldChg>
      <pc:sldChg chg="modSp">
        <pc:chgData name="Christopher Hanlon" userId="S::christopher.hanlon@pbis.cz::b2dc1d15-f31f-4ec7-bf71-961d138ab746" providerId="AD" clId="Web-{EEE7DED6-66ED-B9E7-103B-588218E5939C}" dt="2018-09-04T15:16:01.424" v="73" actId="20577"/>
        <pc:sldMkLst>
          <pc:docMk/>
          <pc:sldMk cId="1534889814" sldId="262"/>
        </pc:sldMkLst>
        <pc:spChg chg="mod">
          <ac:chgData name="Christopher Hanlon" userId="S::christopher.hanlon@pbis.cz::b2dc1d15-f31f-4ec7-bf71-961d138ab746" providerId="AD" clId="Web-{EEE7DED6-66ED-B9E7-103B-588218E5939C}" dt="2018-09-04T15:16:01.424" v="73" actId="20577"/>
          <ac:spMkLst>
            <pc:docMk/>
            <pc:sldMk cId="1534889814" sldId="262"/>
            <ac:spMk id="3" creationId="{7F52B8E6-9923-48F9-A7E1-3591949FBDC5}"/>
          </ac:spMkLst>
        </pc:spChg>
      </pc:sldChg>
      <pc:sldChg chg="addSp modSp">
        <pc:chgData name="Christopher Hanlon" userId="S::christopher.hanlon@pbis.cz::b2dc1d15-f31f-4ec7-bf71-961d138ab746" providerId="AD" clId="Web-{EEE7DED6-66ED-B9E7-103B-588218E5939C}" dt="2018-09-04T15:18:53.375" v="81" actId="1076"/>
        <pc:sldMkLst>
          <pc:docMk/>
          <pc:sldMk cId="3641098423" sldId="264"/>
        </pc:sldMkLst>
        <pc:spChg chg="add mod">
          <ac:chgData name="Christopher Hanlon" userId="S::christopher.hanlon@pbis.cz::b2dc1d15-f31f-4ec7-bf71-961d138ab746" providerId="AD" clId="Web-{EEE7DED6-66ED-B9E7-103B-588218E5939C}" dt="2018-09-04T15:18:53.375" v="81" actId="1076"/>
          <ac:spMkLst>
            <pc:docMk/>
            <pc:sldMk cId="3641098423" sldId="264"/>
            <ac:spMk id="5" creationId="{29A3F6AA-CF6C-44D7-8091-8EADAB57D5B3}"/>
          </ac:spMkLst>
        </pc:spChg>
      </pc:sldChg>
      <pc:sldChg chg="modSp">
        <pc:chgData name="Christopher Hanlon" userId="S::christopher.hanlon@pbis.cz::b2dc1d15-f31f-4ec7-bf71-961d138ab746" providerId="AD" clId="Web-{EEE7DED6-66ED-B9E7-103B-588218E5939C}" dt="2018-09-04T15:15:43.282" v="70" actId="20577"/>
        <pc:sldMkLst>
          <pc:docMk/>
          <pc:sldMk cId="1692024722" sldId="266"/>
        </pc:sldMkLst>
        <pc:spChg chg="mod">
          <ac:chgData name="Christopher Hanlon" userId="S::christopher.hanlon@pbis.cz::b2dc1d15-f31f-4ec7-bf71-961d138ab746" providerId="AD" clId="Web-{EEE7DED6-66ED-B9E7-103B-588218E5939C}" dt="2018-09-04T15:15:43.282" v="70" actId="20577"/>
          <ac:spMkLst>
            <pc:docMk/>
            <pc:sldMk cId="1692024722" sldId="266"/>
            <ac:spMk id="3" creationId="{5A1D0A9C-59DC-4DB9-8024-2CB616769419}"/>
          </ac:spMkLst>
        </pc:spChg>
      </pc:sldChg>
      <pc:sldChg chg="modSp">
        <pc:chgData name="Christopher Hanlon" userId="S::christopher.hanlon@pbis.cz::b2dc1d15-f31f-4ec7-bf71-961d138ab746" providerId="AD" clId="Web-{EEE7DED6-66ED-B9E7-103B-588218E5939C}" dt="2018-09-04T15:10:15.003" v="9" actId="20577"/>
        <pc:sldMkLst>
          <pc:docMk/>
          <pc:sldMk cId="1663130950" sldId="268"/>
        </pc:sldMkLst>
        <pc:spChg chg="mod">
          <ac:chgData name="Christopher Hanlon" userId="S::christopher.hanlon@pbis.cz::b2dc1d15-f31f-4ec7-bf71-961d138ab746" providerId="AD" clId="Web-{EEE7DED6-66ED-B9E7-103B-588218E5939C}" dt="2018-09-04T15:10:15.003" v="9" actId="20577"/>
          <ac:spMkLst>
            <pc:docMk/>
            <pc:sldMk cId="1663130950" sldId="268"/>
            <ac:spMk id="3" creationId="{08627F31-FEE5-4E87-B5FA-27D7C3996D9F}"/>
          </ac:spMkLst>
        </pc:spChg>
      </pc:sldChg>
      <pc:sldChg chg="del">
        <pc:chgData name="Christopher Hanlon" userId="S::christopher.hanlon@pbis.cz::b2dc1d15-f31f-4ec7-bf71-961d138ab746" providerId="AD" clId="Web-{EEE7DED6-66ED-B9E7-103B-588218E5939C}" dt="2018-09-04T15:09:18.613" v="0"/>
        <pc:sldMkLst>
          <pc:docMk/>
          <pc:sldMk cId="2516275015" sldId="269"/>
        </pc:sldMkLst>
      </pc:sldChg>
      <pc:sldChg chg="modSp">
        <pc:chgData name="Christopher Hanlon" userId="S::christopher.hanlon@pbis.cz::b2dc1d15-f31f-4ec7-bf71-961d138ab746" providerId="AD" clId="Web-{EEE7DED6-66ED-B9E7-103B-588218E5939C}" dt="2018-09-04T15:19:07.468" v="84" actId="20577"/>
        <pc:sldMkLst>
          <pc:docMk/>
          <pc:sldMk cId="1922666642" sldId="272"/>
        </pc:sldMkLst>
        <pc:spChg chg="mod">
          <ac:chgData name="Christopher Hanlon" userId="S::christopher.hanlon@pbis.cz::b2dc1d15-f31f-4ec7-bf71-961d138ab746" providerId="AD" clId="Web-{EEE7DED6-66ED-B9E7-103B-588218E5939C}" dt="2018-09-04T15:19:07.468" v="84" actId="20577"/>
          <ac:spMkLst>
            <pc:docMk/>
            <pc:sldMk cId="1922666642" sldId="272"/>
            <ac:spMk id="3" creationId="{9123953C-1010-4C01-BF1C-3BB2435BAC05}"/>
          </ac:spMkLst>
        </pc:spChg>
      </pc:sldChg>
      <pc:sldChg chg="modSp">
        <pc:chgData name="Christopher Hanlon" userId="S::christopher.hanlon@pbis.cz::b2dc1d15-f31f-4ec7-bf71-961d138ab746" providerId="AD" clId="Web-{EEE7DED6-66ED-B9E7-103B-588218E5939C}" dt="2018-09-04T15:20:23.108" v="91" actId="20577"/>
        <pc:sldMkLst>
          <pc:docMk/>
          <pc:sldMk cId="1814534754" sldId="274"/>
        </pc:sldMkLst>
        <pc:spChg chg="mod">
          <ac:chgData name="Christopher Hanlon" userId="S::christopher.hanlon@pbis.cz::b2dc1d15-f31f-4ec7-bf71-961d138ab746" providerId="AD" clId="Web-{EEE7DED6-66ED-B9E7-103B-588218E5939C}" dt="2018-09-04T15:20:23.108" v="91" actId="20577"/>
          <ac:spMkLst>
            <pc:docMk/>
            <pc:sldMk cId="1814534754" sldId="274"/>
            <ac:spMk id="3" creationId="{9A4F47DC-D5E0-4D41-B3B8-184CFCE7C73C}"/>
          </ac:spMkLst>
        </pc:spChg>
      </pc:sldChg>
    </pc:docChg>
  </pc:docChgLst>
  <pc:docChgLst>
    <pc:chgData name="Victoria Lawlor" userId="S::victoria.lawlor@pbis.cz::9919c8b0-b4a8-4a3f-a734-7cd117d6f250" providerId="AD" clId="Web-{A0E7CD22-81D6-9B8C-A778-C065650C6F33}"/>
    <pc:docChg chg="modSld">
      <pc:chgData name="Victoria Lawlor" userId="S::victoria.lawlor@pbis.cz::9919c8b0-b4a8-4a3f-a734-7cd117d6f250" providerId="AD" clId="Web-{A0E7CD22-81D6-9B8C-A778-C065650C6F33}" dt="2019-09-04T10:33:58.211" v="181" actId="20577"/>
      <pc:docMkLst>
        <pc:docMk/>
      </pc:docMkLst>
      <pc:sldChg chg="modSp">
        <pc:chgData name="Victoria Lawlor" userId="S::victoria.lawlor@pbis.cz::9919c8b0-b4a8-4a3f-a734-7cd117d6f250" providerId="AD" clId="Web-{A0E7CD22-81D6-9B8C-A778-C065650C6F33}" dt="2019-09-04T10:30:46.756" v="23" actId="20577"/>
        <pc:sldMkLst>
          <pc:docMk/>
          <pc:sldMk cId="1775554080" sldId="259"/>
        </pc:sldMkLst>
        <pc:spChg chg="mod">
          <ac:chgData name="Victoria Lawlor" userId="S::victoria.lawlor@pbis.cz::9919c8b0-b4a8-4a3f-a734-7cd117d6f250" providerId="AD" clId="Web-{A0E7CD22-81D6-9B8C-A778-C065650C6F33}" dt="2019-09-04T10:30:46.756" v="23" actId="20577"/>
          <ac:spMkLst>
            <pc:docMk/>
            <pc:sldMk cId="1775554080" sldId="259"/>
            <ac:spMk id="3" creationId="{43CD2D63-A7E8-4CFB-8AB6-374E097BF876}"/>
          </ac:spMkLst>
        </pc:spChg>
      </pc:sldChg>
      <pc:sldChg chg="modSp">
        <pc:chgData name="Victoria Lawlor" userId="S::victoria.lawlor@pbis.cz::9919c8b0-b4a8-4a3f-a734-7cd117d6f250" providerId="AD" clId="Web-{A0E7CD22-81D6-9B8C-A778-C065650C6F33}" dt="2019-09-04T10:33:24.726" v="147" actId="20577"/>
        <pc:sldMkLst>
          <pc:docMk/>
          <pc:sldMk cId="3651641138" sldId="260"/>
        </pc:sldMkLst>
        <pc:spChg chg="mod">
          <ac:chgData name="Victoria Lawlor" userId="S::victoria.lawlor@pbis.cz::9919c8b0-b4a8-4a3f-a734-7cd117d6f250" providerId="AD" clId="Web-{A0E7CD22-81D6-9B8C-A778-C065650C6F33}" dt="2019-09-04T10:33:24.726" v="147" actId="20577"/>
          <ac:spMkLst>
            <pc:docMk/>
            <pc:sldMk cId="3651641138" sldId="260"/>
            <ac:spMk id="25" creationId="{CC28DBB8-3B46-4A36-AC3F-23CDDDDC55D2}"/>
          </ac:spMkLst>
        </pc:spChg>
      </pc:sldChg>
      <pc:sldChg chg="addSp delSp modSp">
        <pc:chgData name="Victoria Lawlor" userId="S::victoria.lawlor@pbis.cz::9919c8b0-b4a8-4a3f-a734-7cd117d6f250" providerId="AD" clId="Web-{A0E7CD22-81D6-9B8C-A778-C065650C6F33}" dt="2019-09-04T10:33:53.226" v="180" actId="20577"/>
        <pc:sldMkLst>
          <pc:docMk/>
          <pc:sldMk cId="3641098423" sldId="264"/>
        </pc:sldMkLst>
        <pc:spChg chg="add del mod">
          <ac:chgData name="Victoria Lawlor" userId="S::victoria.lawlor@pbis.cz::9919c8b0-b4a8-4a3f-a734-7cd117d6f250" providerId="AD" clId="Web-{A0E7CD22-81D6-9B8C-A778-C065650C6F33}" dt="2019-09-04T10:33:53.226" v="180" actId="20577"/>
          <ac:spMkLst>
            <pc:docMk/>
            <pc:sldMk cId="3641098423" sldId="264"/>
            <ac:spMk id="3" creationId="{B2E1DEE5-6552-42CC-8543-4DFE8850F6D2}"/>
          </ac:spMkLst>
        </pc:spChg>
        <pc:spChg chg="add del mod">
          <ac:chgData name="Victoria Lawlor" userId="S::victoria.lawlor@pbis.cz::9919c8b0-b4a8-4a3f-a734-7cd117d6f250" providerId="AD" clId="Web-{A0E7CD22-81D6-9B8C-A778-C065650C6F33}" dt="2019-09-04T10:33:43.946" v="160"/>
          <ac:spMkLst>
            <pc:docMk/>
            <pc:sldMk cId="3641098423" sldId="264"/>
            <ac:spMk id="7" creationId="{44D84E1F-8848-455F-A15A-8092C3E89ED2}"/>
          </ac:spMkLst>
        </pc:spChg>
      </pc:sldChg>
      <pc:sldChg chg="modSp">
        <pc:chgData name="Victoria Lawlor" userId="S::victoria.lawlor@pbis.cz::9919c8b0-b4a8-4a3f-a734-7cd117d6f250" providerId="AD" clId="Web-{A0E7CD22-81D6-9B8C-A778-C065650C6F33}" dt="2019-09-04T10:31:19.709" v="29" actId="20577"/>
        <pc:sldMkLst>
          <pc:docMk/>
          <pc:sldMk cId="1692024722" sldId="266"/>
        </pc:sldMkLst>
        <pc:spChg chg="mod">
          <ac:chgData name="Victoria Lawlor" userId="S::victoria.lawlor@pbis.cz::9919c8b0-b4a8-4a3f-a734-7cd117d6f250" providerId="AD" clId="Web-{A0E7CD22-81D6-9B8C-A778-C065650C6F33}" dt="2019-09-04T10:31:19.709" v="29" actId="20577"/>
          <ac:spMkLst>
            <pc:docMk/>
            <pc:sldMk cId="1692024722" sldId="266"/>
            <ac:spMk id="3" creationId="{5A1D0A9C-59DC-4DB9-8024-2CB616769419}"/>
          </ac:spMkLst>
        </pc:spChg>
      </pc:sldChg>
    </pc:docChg>
  </pc:docChgLst>
  <pc:docChgLst>
    <pc:chgData name="Victoria Smith" userId="S::victoria.smith@pbis.cz::b4f82ed8-b449-4f05-baad-e9586d86113d" providerId="AD" clId="Web-{FF34D86B-070F-45B1-96CB-01466ABE0234}"/>
    <pc:docChg chg="modSld">
      <pc:chgData name="Victoria Smith" userId="S::victoria.smith@pbis.cz::b4f82ed8-b449-4f05-baad-e9586d86113d" providerId="AD" clId="Web-{FF34D86B-070F-45B1-96CB-01466ABE0234}" dt="2018-09-04T14:21:39.659" v="206" actId="20577"/>
      <pc:docMkLst>
        <pc:docMk/>
      </pc:docMkLst>
      <pc:sldChg chg="modSp">
        <pc:chgData name="Victoria Smith" userId="S::victoria.smith@pbis.cz::b4f82ed8-b449-4f05-baad-e9586d86113d" providerId="AD" clId="Web-{FF34D86B-070F-45B1-96CB-01466ABE0234}" dt="2018-09-04T14:12:52.129" v="6" actId="20577"/>
        <pc:sldMkLst>
          <pc:docMk/>
          <pc:sldMk cId="2196059576" sldId="257"/>
        </pc:sldMkLst>
        <pc:spChg chg="mod">
          <ac:chgData name="Victoria Smith" userId="S::victoria.smith@pbis.cz::b4f82ed8-b449-4f05-baad-e9586d86113d" providerId="AD" clId="Web-{FF34D86B-070F-45B1-96CB-01466ABE0234}" dt="2018-09-04T14:12:52.129" v="6" actId="20577"/>
          <ac:spMkLst>
            <pc:docMk/>
            <pc:sldMk cId="2196059576" sldId="257"/>
            <ac:spMk id="18" creationId="{BB31AF45-7123-4BA6-947A-909600C60040}"/>
          </ac:spMkLst>
        </pc:spChg>
      </pc:sldChg>
      <pc:sldChg chg="modSp">
        <pc:chgData name="Victoria Smith" userId="S::victoria.smith@pbis.cz::b4f82ed8-b449-4f05-baad-e9586d86113d" providerId="AD" clId="Web-{FF34D86B-070F-45B1-96CB-01466ABE0234}" dt="2018-09-04T14:13:39.816" v="10" actId="20577"/>
        <pc:sldMkLst>
          <pc:docMk/>
          <pc:sldMk cId="1775554080" sldId="259"/>
        </pc:sldMkLst>
        <pc:spChg chg="mod">
          <ac:chgData name="Victoria Smith" userId="S::victoria.smith@pbis.cz::b4f82ed8-b449-4f05-baad-e9586d86113d" providerId="AD" clId="Web-{FF34D86B-070F-45B1-96CB-01466ABE0234}" dt="2018-09-04T14:13:39.816" v="10" actId="20577"/>
          <ac:spMkLst>
            <pc:docMk/>
            <pc:sldMk cId="1775554080" sldId="259"/>
            <ac:spMk id="3" creationId="{43CD2D63-A7E8-4CFB-8AB6-374E097BF876}"/>
          </ac:spMkLst>
        </pc:spChg>
      </pc:sldChg>
      <pc:sldChg chg="modSp">
        <pc:chgData name="Victoria Smith" userId="S::victoria.smith@pbis.cz::b4f82ed8-b449-4f05-baad-e9586d86113d" providerId="AD" clId="Web-{FF34D86B-070F-45B1-96CB-01466ABE0234}" dt="2018-09-04T14:18:26.285" v="108" actId="20577"/>
        <pc:sldMkLst>
          <pc:docMk/>
          <pc:sldMk cId="3641098423" sldId="264"/>
        </pc:sldMkLst>
        <pc:spChg chg="mod">
          <ac:chgData name="Victoria Smith" userId="S::victoria.smith@pbis.cz::b4f82ed8-b449-4f05-baad-e9586d86113d" providerId="AD" clId="Web-{FF34D86B-070F-45B1-96CB-01466ABE0234}" dt="2018-09-04T14:18:26.285" v="108" actId="20577"/>
          <ac:spMkLst>
            <pc:docMk/>
            <pc:sldMk cId="3641098423" sldId="264"/>
            <ac:spMk id="3" creationId="{B2E1DEE5-6552-42CC-8543-4DFE8850F6D2}"/>
          </ac:spMkLst>
        </pc:spChg>
      </pc:sldChg>
      <pc:sldChg chg="modSp">
        <pc:chgData name="Victoria Smith" userId="S::victoria.smith@pbis.cz::b4f82ed8-b449-4f05-baad-e9586d86113d" providerId="AD" clId="Web-{FF34D86B-070F-45B1-96CB-01466ABE0234}" dt="2018-09-04T14:21:39.659" v="206" actId="20577"/>
        <pc:sldMkLst>
          <pc:docMk/>
          <pc:sldMk cId="1594406184" sldId="276"/>
        </pc:sldMkLst>
        <pc:spChg chg="mod">
          <ac:chgData name="Victoria Smith" userId="S::victoria.smith@pbis.cz::b4f82ed8-b449-4f05-baad-e9586d86113d" providerId="AD" clId="Web-{FF34D86B-070F-45B1-96CB-01466ABE0234}" dt="2018-09-04T14:21:39.659" v="206" actId="20577"/>
          <ac:spMkLst>
            <pc:docMk/>
            <pc:sldMk cId="1594406184" sldId="276"/>
            <ac:spMk id="3" creationId="{D2378742-265A-4B14-B8BB-C3B94412A4E1}"/>
          </ac:spMkLst>
        </pc:spChg>
      </pc:sldChg>
    </pc:docChg>
  </pc:docChgLst>
  <pc:docChgLst>
    <pc:chgData name="Victoria Lawlor" userId="S::victoria.lawlor@pbis.cz::9919c8b0-b4a8-4a3f-a734-7cd117d6f250" providerId="AD" clId="Web-{09EDB3DB-A7DE-44E9-BF41-21BE712A1969}"/>
    <pc:docChg chg="modSld sldOrd">
      <pc:chgData name="Victoria Lawlor" userId="S::victoria.lawlor@pbis.cz::9919c8b0-b4a8-4a3f-a734-7cd117d6f250" providerId="AD" clId="Web-{09EDB3DB-A7DE-44E9-BF41-21BE712A1969}" dt="2019-09-05T08:58:24.526" v="843" actId="20577"/>
      <pc:docMkLst>
        <pc:docMk/>
      </pc:docMkLst>
      <pc:sldChg chg="modSp">
        <pc:chgData name="Victoria Lawlor" userId="S::victoria.lawlor@pbis.cz::9919c8b0-b4a8-4a3f-a734-7cd117d6f250" providerId="AD" clId="Web-{09EDB3DB-A7DE-44E9-BF41-21BE712A1969}" dt="2019-09-05T08:32:49.353" v="55" actId="20577"/>
        <pc:sldMkLst>
          <pc:docMk/>
          <pc:sldMk cId="3651641138" sldId="260"/>
        </pc:sldMkLst>
        <pc:spChg chg="mod">
          <ac:chgData name="Victoria Lawlor" userId="S::victoria.lawlor@pbis.cz::9919c8b0-b4a8-4a3f-a734-7cd117d6f250" providerId="AD" clId="Web-{09EDB3DB-A7DE-44E9-BF41-21BE712A1969}" dt="2019-09-05T08:32:49.353" v="55" actId="20577"/>
          <ac:spMkLst>
            <pc:docMk/>
            <pc:sldMk cId="3651641138" sldId="260"/>
            <ac:spMk id="25" creationId="{CC28DBB8-3B46-4A36-AC3F-23CDDDDC55D2}"/>
          </ac:spMkLst>
        </pc:spChg>
      </pc:sldChg>
      <pc:sldChg chg="modSp">
        <pc:chgData name="Victoria Lawlor" userId="S::victoria.lawlor@pbis.cz::9919c8b0-b4a8-4a3f-a734-7cd117d6f250" providerId="AD" clId="Web-{09EDB3DB-A7DE-44E9-BF41-21BE712A1969}" dt="2019-09-05T08:38:46.244" v="308" actId="20577"/>
        <pc:sldMkLst>
          <pc:docMk/>
          <pc:sldMk cId="283257858" sldId="261"/>
        </pc:sldMkLst>
        <pc:spChg chg="mod">
          <ac:chgData name="Victoria Lawlor" userId="S::victoria.lawlor@pbis.cz::9919c8b0-b4a8-4a3f-a734-7cd117d6f250" providerId="AD" clId="Web-{09EDB3DB-A7DE-44E9-BF41-21BE712A1969}" dt="2019-09-05T08:38:46.244" v="308" actId="20577"/>
          <ac:spMkLst>
            <pc:docMk/>
            <pc:sldMk cId="283257858" sldId="261"/>
            <ac:spMk id="3" creationId="{CC8BFF23-CF71-4FFF-97C7-3A200ED988DE}"/>
          </ac:spMkLst>
        </pc:spChg>
      </pc:sldChg>
      <pc:sldChg chg="modSp">
        <pc:chgData name="Victoria Lawlor" userId="S::victoria.lawlor@pbis.cz::9919c8b0-b4a8-4a3f-a734-7cd117d6f250" providerId="AD" clId="Web-{09EDB3DB-A7DE-44E9-BF41-21BE712A1969}" dt="2019-09-05T08:57:06.730" v="827" actId="20577"/>
        <pc:sldMkLst>
          <pc:docMk/>
          <pc:sldMk cId="1534889814" sldId="262"/>
        </pc:sldMkLst>
        <pc:spChg chg="mod">
          <ac:chgData name="Victoria Lawlor" userId="S::victoria.lawlor@pbis.cz::9919c8b0-b4a8-4a3f-a734-7cd117d6f250" providerId="AD" clId="Web-{09EDB3DB-A7DE-44E9-BF41-21BE712A1969}" dt="2019-09-05T08:57:06.730" v="827" actId="20577"/>
          <ac:spMkLst>
            <pc:docMk/>
            <pc:sldMk cId="1534889814" sldId="262"/>
            <ac:spMk id="3" creationId="{7F52B8E6-9923-48F9-A7E1-3591949FBDC5}"/>
          </ac:spMkLst>
        </pc:spChg>
      </pc:sldChg>
      <pc:sldChg chg="modSp">
        <pc:chgData name="Victoria Lawlor" userId="S::victoria.lawlor@pbis.cz::9919c8b0-b4a8-4a3f-a734-7cd117d6f250" providerId="AD" clId="Web-{09EDB3DB-A7DE-44E9-BF41-21BE712A1969}" dt="2019-09-05T08:42:35.197" v="374" actId="20577"/>
        <pc:sldMkLst>
          <pc:docMk/>
          <pc:sldMk cId="1004623390" sldId="263"/>
        </pc:sldMkLst>
        <pc:spChg chg="mod">
          <ac:chgData name="Victoria Lawlor" userId="S::victoria.lawlor@pbis.cz::9919c8b0-b4a8-4a3f-a734-7cd117d6f250" providerId="AD" clId="Web-{09EDB3DB-A7DE-44E9-BF41-21BE712A1969}" dt="2019-09-05T08:42:35.197" v="374" actId="20577"/>
          <ac:spMkLst>
            <pc:docMk/>
            <pc:sldMk cId="1004623390" sldId="263"/>
            <ac:spMk id="3" creationId="{7C9FA381-FA5F-44FE-935F-5F6480BEC770}"/>
          </ac:spMkLst>
        </pc:spChg>
      </pc:sldChg>
      <pc:sldChg chg="modSp">
        <pc:chgData name="Victoria Lawlor" userId="S::victoria.lawlor@pbis.cz::9919c8b0-b4a8-4a3f-a734-7cd117d6f250" providerId="AD" clId="Web-{09EDB3DB-A7DE-44E9-BF41-21BE712A1969}" dt="2019-09-05T08:34:40.275" v="94" actId="20577"/>
        <pc:sldMkLst>
          <pc:docMk/>
          <pc:sldMk cId="3641098423" sldId="264"/>
        </pc:sldMkLst>
        <pc:spChg chg="mod">
          <ac:chgData name="Victoria Lawlor" userId="S::victoria.lawlor@pbis.cz::9919c8b0-b4a8-4a3f-a734-7cd117d6f250" providerId="AD" clId="Web-{09EDB3DB-A7DE-44E9-BF41-21BE712A1969}" dt="2019-09-05T08:34:40.275" v="94" actId="20577"/>
          <ac:spMkLst>
            <pc:docMk/>
            <pc:sldMk cId="3641098423" sldId="264"/>
            <ac:spMk id="3" creationId="{B2E1DEE5-6552-42CC-8543-4DFE8850F6D2}"/>
          </ac:spMkLst>
        </pc:spChg>
      </pc:sldChg>
      <pc:sldChg chg="modSp">
        <pc:chgData name="Victoria Lawlor" userId="S::victoria.lawlor@pbis.cz::9919c8b0-b4a8-4a3f-a734-7cd117d6f250" providerId="AD" clId="Web-{09EDB3DB-A7DE-44E9-BF41-21BE712A1969}" dt="2019-09-05T08:28:59.322" v="14" actId="20577"/>
        <pc:sldMkLst>
          <pc:docMk/>
          <pc:sldMk cId="1692024722" sldId="266"/>
        </pc:sldMkLst>
        <pc:spChg chg="mod">
          <ac:chgData name="Victoria Lawlor" userId="S::victoria.lawlor@pbis.cz::9919c8b0-b4a8-4a3f-a734-7cd117d6f250" providerId="AD" clId="Web-{09EDB3DB-A7DE-44E9-BF41-21BE712A1969}" dt="2019-09-05T08:28:59.322" v="14" actId="20577"/>
          <ac:spMkLst>
            <pc:docMk/>
            <pc:sldMk cId="1692024722" sldId="266"/>
            <ac:spMk id="3" creationId="{5A1D0A9C-59DC-4DB9-8024-2CB616769419}"/>
          </ac:spMkLst>
        </pc:spChg>
      </pc:sldChg>
      <pc:sldChg chg="modSp">
        <pc:chgData name="Victoria Lawlor" userId="S::victoria.lawlor@pbis.cz::9919c8b0-b4a8-4a3f-a734-7cd117d6f250" providerId="AD" clId="Web-{09EDB3DB-A7DE-44E9-BF41-21BE712A1969}" dt="2019-09-05T08:44:35.385" v="431" actId="20577"/>
        <pc:sldMkLst>
          <pc:docMk/>
          <pc:sldMk cId="1663130950" sldId="268"/>
        </pc:sldMkLst>
        <pc:spChg chg="mod">
          <ac:chgData name="Victoria Lawlor" userId="S::victoria.lawlor@pbis.cz::9919c8b0-b4a8-4a3f-a734-7cd117d6f250" providerId="AD" clId="Web-{09EDB3DB-A7DE-44E9-BF41-21BE712A1969}" dt="2019-09-05T08:44:35.385" v="431" actId="20577"/>
          <ac:spMkLst>
            <pc:docMk/>
            <pc:sldMk cId="1663130950" sldId="268"/>
            <ac:spMk id="3" creationId="{08627F31-FEE5-4E87-B5FA-27D7C3996D9F}"/>
          </ac:spMkLst>
        </pc:spChg>
      </pc:sldChg>
      <pc:sldChg chg="modSp">
        <pc:chgData name="Victoria Lawlor" userId="S::victoria.lawlor@pbis.cz::9919c8b0-b4a8-4a3f-a734-7cd117d6f250" providerId="AD" clId="Web-{09EDB3DB-A7DE-44E9-BF41-21BE712A1969}" dt="2019-09-05T08:58:15.573" v="841" actId="20577"/>
        <pc:sldMkLst>
          <pc:docMk/>
          <pc:sldMk cId="3071353218" sldId="270"/>
        </pc:sldMkLst>
        <pc:spChg chg="mod">
          <ac:chgData name="Victoria Lawlor" userId="S::victoria.lawlor@pbis.cz::9919c8b0-b4a8-4a3f-a734-7cd117d6f250" providerId="AD" clId="Web-{09EDB3DB-A7DE-44E9-BF41-21BE712A1969}" dt="2019-09-05T08:58:15.573" v="841" actId="20577"/>
          <ac:spMkLst>
            <pc:docMk/>
            <pc:sldMk cId="3071353218" sldId="270"/>
            <ac:spMk id="3" creationId="{0E29ED9B-2C44-4851-A982-F1DE676B5E49}"/>
          </ac:spMkLst>
        </pc:spChg>
      </pc:sldChg>
      <pc:sldChg chg="modSp ord">
        <pc:chgData name="Victoria Lawlor" userId="S::victoria.lawlor@pbis.cz::9919c8b0-b4a8-4a3f-a734-7cd117d6f250" providerId="AD" clId="Web-{09EDB3DB-A7DE-44E9-BF41-21BE712A1969}" dt="2019-09-05T08:55:28.651" v="737"/>
        <pc:sldMkLst>
          <pc:docMk/>
          <pc:sldMk cId="2176404569" sldId="271"/>
        </pc:sldMkLst>
        <pc:spChg chg="mod">
          <ac:chgData name="Victoria Lawlor" userId="S::victoria.lawlor@pbis.cz::9919c8b0-b4a8-4a3f-a734-7cd117d6f250" providerId="AD" clId="Web-{09EDB3DB-A7DE-44E9-BF41-21BE712A1969}" dt="2019-09-05T08:43:46.010" v="378" actId="20577"/>
          <ac:spMkLst>
            <pc:docMk/>
            <pc:sldMk cId="2176404569" sldId="271"/>
            <ac:spMk id="3" creationId="{255993F8-FE51-4257-AA35-B82CF88F3D84}"/>
          </ac:spMkLst>
        </pc:spChg>
      </pc:sldChg>
      <pc:sldChg chg="modSp">
        <pc:chgData name="Victoria Lawlor" userId="S::victoria.lawlor@pbis.cz::9919c8b0-b4a8-4a3f-a734-7cd117d6f250" providerId="AD" clId="Web-{09EDB3DB-A7DE-44E9-BF41-21BE712A1969}" dt="2019-09-05T08:47:17.104" v="545" actId="20577"/>
        <pc:sldMkLst>
          <pc:docMk/>
          <pc:sldMk cId="1814534754" sldId="274"/>
        </pc:sldMkLst>
        <pc:spChg chg="mod">
          <ac:chgData name="Victoria Lawlor" userId="S::victoria.lawlor@pbis.cz::9919c8b0-b4a8-4a3f-a734-7cd117d6f250" providerId="AD" clId="Web-{09EDB3DB-A7DE-44E9-BF41-21BE712A1969}" dt="2019-09-05T08:47:17.104" v="545" actId="20577"/>
          <ac:spMkLst>
            <pc:docMk/>
            <pc:sldMk cId="1814534754" sldId="274"/>
            <ac:spMk id="3" creationId="{9A4F47DC-D5E0-4D41-B3B8-184CFCE7C73C}"/>
          </ac:spMkLst>
        </pc:spChg>
      </pc:sldChg>
      <pc:sldChg chg="modSp">
        <pc:chgData name="Victoria Lawlor" userId="S::victoria.lawlor@pbis.cz::9919c8b0-b4a8-4a3f-a734-7cd117d6f250" providerId="AD" clId="Web-{09EDB3DB-A7DE-44E9-BF41-21BE712A1969}" dt="2019-09-05T08:55:25.011" v="735" actId="20577"/>
        <pc:sldMkLst>
          <pc:docMk/>
          <pc:sldMk cId="3554943800" sldId="275"/>
        </pc:sldMkLst>
        <pc:spChg chg="mod">
          <ac:chgData name="Victoria Lawlor" userId="S::victoria.lawlor@pbis.cz::9919c8b0-b4a8-4a3f-a734-7cd117d6f250" providerId="AD" clId="Web-{09EDB3DB-A7DE-44E9-BF41-21BE712A1969}" dt="2019-09-05T08:55:25.011" v="735" actId="20577"/>
          <ac:spMkLst>
            <pc:docMk/>
            <pc:sldMk cId="3554943800" sldId="275"/>
            <ac:spMk id="3" creationId="{D9BBC31F-9CB3-4E49-BFB9-CFDB70BEAE82}"/>
          </ac:spMkLst>
        </pc:spChg>
      </pc:sldChg>
      <pc:sldChg chg="modSp">
        <pc:chgData name="Victoria Lawlor" userId="S::victoria.lawlor@pbis.cz::9919c8b0-b4a8-4a3f-a734-7cd117d6f250" providerId="AD" clId="Web-{09EDB3DB-A7DE-44E9-BF41-21BE712A1969}" dt="2019-09-05T08:57:31.089" v="840" actId="20577"/>
        <pc:sldMkLst>
          <pc:docMk/>
          <pc:sldMk cId="1594406184" sldId="276"/>
        </pc:sldMkLst>
        <pc:spChg chg="mod">
          <ac:chgData name="Victoria Lawlor" userId="S::victoria.lawlor@pbis.cz::9919c8b0-b4a8-4a3f-a734-7cd117d6f250" providerId="AD" clId="Web-{09EDB3DB-A7DE-44E9-BF41-21BE712A1969}" dt="2019-09-05T08:57:31.089" v="840" actId="20577"/>
          <ac:spMkLst>
            <pc:docMk/>
            <pc:sldMk cId="1594406184" sldId="276"/>
            <ac:spMk id="3" creationId="{D2378742-265A-4B14-B8BB-C3B94412A4E1}"/>
          </ac:spMkLst>
        </pc:spChg>
      </pc:sldChg>
    </pc:docChg>
  </pc:docChgLst>
  <pc:docChgLst>
    <pc:chgData name="Victoria Lawlor" userId="S::victoria.lawlor@pbis.cz::9919c8b0-b4a8-4a3f-a734-7cd117d6f250" providerId="AD" clId="Web-{BC8D9A30-2866-48BF-A9EA-09967039019E}"/>
    <pc:docChg chg="modSld">
      <pc:chgData name="Victoria Lawlor" userId="S::victoria.lawlor@pbis.cz::9919c8b0-b4a8-4a3f-a734-7cd117d6f250" providerId="AD" clId="Web-{BC8D9A30-2866-48BF-A9EA-09967039019E}" dt="2018-09-05T12:45:17.554" v="7" actId="20577"/>
      <pc:docMkLst>
        <pc:docMk/>
      </pc:docMkLst>
      <pc:sldChg chg="modSp">
        <pc:chgData name="Victoria Lawlor" userId="S::victoria.lawlor@pbis.cz::9919c8b0-b4a8-4a3f-a734-7cd117d6f250" providerId="AD" clId="Web-{BC8D9A30-2866-48BF-A9EA-09967039019E}" dt="2018-09-05T11:50:11.349" v="2" actId="20577"/>
        <pc:sldMkLst>
          <pc:docMk/>
          <pc:sldMk cId="3261102594" sldId="265"/>
        </pc:sldMkLst>
        <pc:spChg chg="mod">
          <ac:chgData name="Victoria Lawlor" userId="S::victoria.lawlor@pbis.cz::9919c8b0-b4a8-4a3f-a734-7cd117d6f250" providerId="AD" clId="Web-{BC8D9A30-2866-48BF-A9EA-09967039019E}" dt="2018-09-05T11:50:11.349" v="2" actId="20577"/>
          <ac:spMkLst>
            <pc:docMk/>
            <pc:sldMk cId="3261102594" sldId="265"/>
            <ac:spMk id="3" creationId="{D715078D-1891-4768-AF7D-819F6359AF4B}"/>
          </ac:spMkLst>
        </pc:spChg>
      </pc:sldChg>
      <pc:sldChg chg="modSp">
        <pc:chgData name="Victoria Lawlor" userId="S::victoria.lawlor@pbis.cz::9919c8b0-b4a8-4a3f-a734-7cd117d6f250" providerId="AD" clId="Web-{BC8D9A30-2866-48BF-A9EA-09967039019E}" dt="2018-09-05T12:45:17.538" v="6" actId="20577"/>
        <pc:sldMkLst>
          <pc:docMk/>
          <pc:sldMk cId="2729928782" sldId="273"/>
        </pc:sldMkLst>
        <pc:spChg chg="mod">
          <ac:chgData name="Victoria Lawlor" userId="S::victoria.lawlor@pbis.cz::9919c8b0-b4a8-4a3f-a734-7cd117d6f250" providerId="AD" clId="Web-{BC8D9A30-2866-48BF-A9EA-09967039019E}" dt="2018-09-05T12:45:17.538" v="6" actId="20577"/>
          <ac:spMkLst>
            <pc:docMk/>
            <pc:sldMk cId="2729928782" sldId="273"/>
            <ac:spMk id="3" creationId="{71213638-1F43-4743-B33D-6DB73A62BE3B}"/>
          </ac:spMkLst>
        </pc:spChg>
      </pc:sldChg>
    </pc:docChg>
  </pc:docChgLst>
  <pc:docChgLst>
    <pc:chgData name="Victoria Lawlor" userId="S::victoria.lawlor@pbis.cz::9919c8b0-b4a8-4a3f-a734-7cd117d6f250" providerId="AD" clId="Web-{0FDD7AE8-6093-F015-384E-8400AC6DD044}"/>
    <pc:docChg chg="modSld sldOrd">
      <pc:chgData name="Victoria Lawlor" userId="S::victoria.lawlor@pbis.cz::9919c8b0-b4a8-4a3f-a734-7cd117d6f250" providerId="AD" clId="Web-{0FDD7AE8-6093-F015-384E-8400AC6DD044}" dt="2019-09-04T10:47:20.559" v="451" actId="20577"/>
      <pc:docMkLst>
        <pc:docMk/>
      </pc:docMkLst>
      <pc:sldChg chg="modSp">
        <pc:chgData name="Victoria Lawlor" userId="S::victoria.lawlor@pbis.cz::9919c8b0-b4a8-4a3f-a734-7cd117d6f250" providerId="AD" clId="Web-{0FDD7AE8-6093-F015-384E-8400AC6DD044}" dt="2019-09-04T10:36:53.073" v="96" actId="20577"/>
        <pc:sldMkLst>
          <pc:docMk/>
          <pc:sldMk cId="283257858" sldId="261"/>
        </pc:sldMkLst>
        <pc:spChg chg="mod">
          <ac:chgData name="Victoria Lawlor" userId="S::victoria.lawlor@pbis.cz::9919c8b0-b4a8-4a3f-a734-7cd117d6f250" providerId="AD" clId="Web-{0FDD7AE8-6093-F015-384E-8400AC6DD044}" dt="2019-09-04T10:35:53.042" v="40" actId="20577"/>
          <ac:spMkLst>
            <pc:docMk/>
            <pc:sldMk cId="283257858" sldId="261"/>
            <ac:spMk id="2" creationId="{C9A8D9E5-FCD4-462C-BBAE-92D51BA3087B}"/>
          </ac:spMkLst>
        </pc:spChg>
        <pc:spChg chg="mod">
          <ac:chgData name="Victoria Lawlor" userId="S::victoria.lawlor@pbis.cz::9919c8b0-b4a8-4a3f-a734-7cd117d6f250" providerId="AD" clId="Web-{0FDD7AE8-6093-F015-384E-8400AC6DD044}" dt="2019-09-04T10:36:53.073" v="96" actId="20577"/>
          <ac:spMkLst>
            <pc:docMk/>
            <pc:sldMk cId="283257858" sldId="261"/>
            <ac:spMk id="3" creationId="{CC8BFF23-CF71-4FFF-97C7-3A200ED988DE}"/>
          </ac:spMkLst>
        </pc:spChg>
      </pc:sldChg>
      <pc:sldChg chg="modSp">
        <pc:chgData name="Victoria Lawlor" userId="S::victoria.lawlor@pbis.cz::9919c8b0-b4a8-4a3f-a734-7cd117d6f250" providerId="AD" clId="Web-{0FDD7AE8-6093-F015-384E-8400AC6DD044}" dt="2019-09-04T10:39:50.589" v="292" actId="20577"/>
        <pc:sldMkLst>
          <pc:docMk/>
          <pc:sldMk cId="1004623390" sldId="263"/>
        </pc:sldMkLst>
        <pc:spChg chg="mod">
          <ac:chgData name="Victoria Lawlor" userId="S::victoria.lawlor@pbis.cz::9919c8b0-b4a8-4a3f-a734-7cd117d6f250" providerId="AD" clId="Web-{0FDD7AE8-6093-F015-384E-8400AC6DD044}" dt="2019-09-04T10:39:50.589" v="292" actId="20577"/>
          <ac:spMkLst>
            <pc:docMk/>
            <pc:sldMk cId="1004623390" sldId="263"/>
            <ac:spMk id="3" creationId="{7C9FA381-FA5F-44FE-935F-5F6480BEC770}"/>
          </ac:spMkLst>
        </pc:spChg>
      </pc:sldChg>
      <pc:sldChg chg="modSp">
        <pc:chgData name="Victoria Lawlor" userId="S::victoria.lawlor@pbis.cz::9919c8b0-b4a8-4a3f-a734-7cd117d6f250" providerId="AD" clId="Web-{0FDD7AE8-6093-F015-384E-8400AC6DD044}" dt="2019-09-04T10:35:27.885" v="27" actId="14100"/>
        <pc:sldMkLst>
          <pc:docMk/>
          <pc:sldMk cId="3641098423" sldId="264"/>
        </pc:sldMkLst>
        <pc:spChg chg="mod">
          <ac:chgData name="Victoria Lawlor" userId="S::victoria.lawlor@pbis.cz::9919c8b0-b4a8-4a3f-a734-7cd117d6f250" providerId="AD" clId="Web-{0FDD7AE8-6093-F015-384E-8400AC6DD044}" dt="2019-09-04T10:35:20.479" v="24" actId="20577"/>
          <ac:spMkLst>
            <pc:docMk/>
            <pc:sldMk cId="3641098423" sldId="264"/>
            <ac:spMk id="3" creationId="{B2E1DEE5-6552-42CC-8543-4DFE8850F6D2}"/>
          </ac:spMkLst>
        </pc:spChg>
        <pc:spChg chg="mod">
          <ac:chgData name="Victoria Lawlor" userId="S::victoria.lawlor@pbis.cz::9919c8b0-b4a8-4a3f-a734-7cd117d6f250" providerId="AD" clId="Web-{0FDD7AE8-6093-F015-384E-8400AC6DD044}" dt="2019-09-04T10:35:27.885" v="27" actId="14100"/>
          <ac:spMkLst>
            <pc:docMk/>
            <pc:sldMk cId="3641098423" sldId="264"/>
            <ac:spMk id="5" creationId="{29A3F6AA-CF6C-44D7-8091-8EADAB57D5B3}"/>
          </ac:spMkLst>
        </pc:spChg>
      </pc:sldChg>
      <pc:sldChg chg="modSp">
        <pc:chgData name="Victoria Lawlor" userId="S::victoria.lawlor@pbis.cz::9919c8b0-b4a8-4a3f-a734-7cd117d6f250" providerId="AD" clId="Web-{0FDD7AE8-6093-F015-384E-8400AC6DD044}" dt="2019-09-04T10:42:25.589" v="444" actId="20577"/>
        <pc:sldMkLst>
          <pc:docMk/>
          <pc:sldMk cId="1663130950" sldId="268"/>
        </pc:sldMkLst>
        <pc:spChg chg="mod">
          <ac:chgData name="Victoria Lawlor" userId="S::victoria.lawlor@pbis.cz::9919c8b0-b4a8-4a3f-a734-7cd117d6f250" providerId="AD" clId="Web-{0FDD7AE8-6093-F015-384E-8400AC6DD044}" dt="2019-09-04T10:42:25.589" v="444" actId="20577"/>
          <ac:spMkLst>
            <pc:docMk/>
            <pc:sldMk cId="1663130950" sldId="268"/>
            <ac:spMk id="3" creationId="{08627F31-FEE5-4E87-B5FA-27D7C3996D9F}"/>
          </ac:spMkLst>
        </pc:spChg>
      </pc:sldChg>
      <pc:sldChg chg="modSp">
        <pc:chgData name="Victoria Lawlor" userId="S::victoria.lawlor@pbis.cz::9919c8b0-b4a8-4a3f-a734-7cd117d6f250" providerId="AD" clId="Web-{0FDD7AE8-6093-F015-384E-8400AC6DD044}" dt="2019-09-04T10:41:27.089" v="434" actId="20577"/>
        <pc:sldMkLst>
          <pc:docMk/>
          <pc:sldMk cId="2176404569" sldId="271"/>
        </pc:sldMkLst>
        <pc:spChg chg="mod">
          <ac:chgData name="Victoria Lawlor" userId="S::victoria.lawlor@pbis.cz::9919c8b0-b4a8-4a3f-a734-7cd117d6f250" providerId="AD" clId="Web-{0FDD7AE8-6093-F015-384E-8400AC6DD044}" dt="2019-09-04T10:41:27.089" v="434" actId="20577"/>
          <ac:spMkLst>
            <pc:docMk/>
            <pc:sldMk cId="2176404569" sldId="271"/>
            <ac:spMk id="3" creationId="{255993F8-FE51-4257-AA35-B82CF88F3D84}"/>
          </ac:spMkLst>
        </pc:spChg>
        <pc:picChg chg="mod">
          <ac:chgData name="Victoria Lawlor" userId="S::victoria.lawlor@pbis.cz::9919c8b0-b4a8-4a3f-a734-7cd117d6f250" providerId="AD" clId="Web-{0FDD7AE8-6093-F015-384E-8400AC6DD044}" dt="2019-09-04T10:41:15.058" v="429" actId="1076"/>
          <ac:picMkLst>
            <pc:docMk/>
            <pc:sldMk cId="2176404569" sldId="271"/>
            <ac:picMk id="9" creationId="{B194B4BB-0488-4151-BEFB-68C9E3395F53}"/>
          </ac:picMkLst>
        </pc:picChg>
      </pc:sldChg>
      <pc:sldChg chg="modSp">
        <pc:chgData name="Victoria Lawlor" userId="S::victoria.lawlor@pbis.cz::9919c8b0-b4a8-4a3f-a734-7cd117d6f250" providerId="AD" clId="Web-{0FDD7AE8-6093-F015-384E-8400AC6DD044}" dt="2019-09-04T10:40:06.074" v="300" actId="20577"/>
        <pc:sldMkLst>
          <pc:docMk/>
          <pc:sldMk cId="2729928782" sldId="273"/>
        </pc:sldMkLst>
        <pc:spChg chg="mod">
          <ac:chgData name="Victoria Lawlor" userId="S::victoria.lawlor@pbis.cz::9919c8b0-b4a8-4a3f-a734-7cd117d6f250" providerId="AD" clId="Web-{0FDD7AE8-6093-F015-384E-8400AC6DD044}" dt="2019-09-04T10:40:06.074" v="300" actId="20577"/>
          <ac:spMkLst>
            <pc:docMk/>
            <pc:sldMk cId="2729928782" sldId="273"/>
            <ac:spMk id="3" creationId="{71213638-1F43-4743-B33D-6DB73A62BE3B}"/>
          </ac:spMkLst>
        </pc:spChg>
      </pc:sldChg>
      <pc:sldChg chg="modSp">
        <pc:chgData name="Victoria Lawlor" userId="S::victoria.lawlor@pbis.cz::9919c8b0-b4a8-4a3f-a734-7cd117d6f250" providerId="AD" clId="Web-{0FDD7AE8-6093-F015-384E-8400AC6DD044}" dt="2019-09-04T10:47:06.340" v="448" actId="20577"/>
        <pc:sldMkLst>
          <pc:docMk/>
          <pc:sldMk cId="1814534754" sldId="274"/>
        </pc:sldMkLst>
        <pc:spChg chg="mod">
          <ac:chgData name="Victoria Lawlor" userId="S::victoria.lawlor@pbis.cz::9919c8b0-b4a8-4a3f-a734-7cd117d6f250" providerId="AD" clId="Web-{0FDD7AE8-6093-F015-384E-8400AC6DD044}" dt="2019-09-04T10:47:06.340" v="448" actId="20577"/>
          <ac:spMkLst>
            <pc:docMk/>
            <pc:sldMk cId="1814534754" sldId="274"/>
            <ac:spMk id="3" creationId="{9A4F47DC-D5E0-4D41-B3B8-184CFCE7C73C}"/>
          </ac:spMkLst>
        </pc:spChg>
      </pc:sldChg>
      <pc:sldChg chg="modSp ord">
        <pc:chgData name="Victoria Lawlor" userId="S::victoria.lawlor@pbis.cz::9919c8b0-b4a8-4a3f-a734-7cd117d6f250" providerId="AD" clId="Web-{0FDD7AE8-6093-F015-384E-8400AC6DD044}" dt="2019-09-04T10:47:20.559" v="451" actId="20577"/>
        <pc:sldMkLst>
          <pc:docMk/>
          <pc:sldMk cId="1594406184" sldId="276"/>
        </pc:sldMkLst>
        <pc:spChg chg="mod">
          <ac:chgData name="Victoria Lawlor" userId="S::victoria.lawlor@pbis.cz::9919c8b0-b4a8-4a3f-a734-7cd117d6f250" providerId="AD" clId="Web-{0FDD7AE8-6093-F015-384E-8400AC6DD044}" dt="2019-09-04T10:47:20.559" v="451" actId="20577"/>
          <ac:spMkLst>
            <pc:docMk/>
            <pc:sldMk cId="1594406184" sldId="276"/>
            <ac:spMk id="3" creationId="{D2378742-265A-4B14-B8BB-C3B94412A4E1}"/>
          </ac:spMkLst>
        </pc:spChg>
      </pc:sldChg>
    </pc:docChg>
  </pc:docChgLst>
  <pc:docChgLst>
    <pc:chgData name="Christopher Hanlon" userId="S::christopher.hanlon@pbis.cz::b2dc1d15-f31f-4ec7-bf71-961d138ab746" providerId="AD" clId="Web-{4D3BD761-3EEF-CC64-290D-4D2115AFFF3B}"/>
    <pc:docChg chg="modSld">
      <pc:chgData name="Christopher Hanlon" userId="S::christopher.hanlon@pbis.cz::b2dc1d15-f31f-4ec7-bf71-961d138ab746" providerId="AD" clId="Web-{4D3BD761-3EEF-CC64-290D-4D2115AFFF3B}" dt="2018-09-05T05:46:54.406" v="3" actId="20577"/>
      <pc:docMkLst>
        <pc:docMk/>
      </pc:docMkLst>
      <pc:sldChg chg="modSp">
        <pc:chgData name="Christopher Hanlon" userId="S::christopher.hanlon@pbis.cz::b2dc1d15-f31f-4ec7-bf71-961d138ab746" providerId="AD" clId="Web-{4D3BD761-3EEF-CC64-290D-4D2115AFFF3B}" dt="2018-09-05T05:46:54.391" v="2" actId="20577"/>
        <pc:sldMkLst>
          <pc:docMk/>
          <pc:sldMk cId="283257858" sldId="261"/>
        </pc:sldMkLst>
        <pc:spChg chg="mod">
          <ac:chgData name="Christopher Hanlon" userId="S::christopher.hanlon@pbis.cz::b2dc1d15-f31f-4ec7-bf71-961d138ab746" providerId="AD" clId="Web-{4D3BD761-3EEF-CC64-290D-4D2115AFFF3B}" dt="2018-09-05T05:46:54.391" v="2" actId="20577"/>
          <ac:spMkLst>
            <pc:docMk/>
            <pc:sldMk cId="283257858" sldId="261"/>
            <ac:spMk id="3" creationId="{CC8BFF23-CF71-4FFF-97C7-3A200ED988DE}"/>
          </ac:spMkLst>
        </pc:spChg>
      </pc:sldChg>
      <pc:sldChg chg="modSp">
        <pc:chgData name="Christopher Hanlon" userId="S::christopher.hanlon@pbis.cz::b2dc1d15-f31f-4ec7-bf71-961d138ab746" providerId="AD" clId="Web-{4D3BD761-3EEF-CC64-290D-4D2115AFFF3B}" dt="2018-09-05T05:46:28.125" v="1" actId="20577"/>
        <pc:sldMkLst>
          <pc:docMk/>
          <pc:sldMk cId="1692024722" sldId="266"/>
        </pc:sldMkLst>
        <pc:spChg chg="mod">
          <ac:chgData name="Christopher Hanlon" userId="S::christopher.hanlon@pbis.cz::b2dc1d15-f31f-4ec7-bf71-961d138ab746" providerId="AD" clId="Web-{4D3BD761-3EEF-CC64-290D-4D2115AFFF3B}" dt="2018-09-05T05:46:28.125" v="1" actId="20577"/>
          <ac:spMkLst>
            <pc:docMk/>
            <pc:sldMk cId="1692024722" sldId="266"/>
            <ac:spMk id="3" creationId="{5A1D0A9C-59DC-4DB9-8024-2CB616769419}"/>
          </ac:spMkLst>
        </pc:spChg>
      </pc:sldChg>
    </pc:docChg>
  </pc:docChgLst>
  <pc:docChgLst>
    <pc:chgData name="Victoria Lawlor" userId="S::victoria.lawlor@pbis.cz::9919c8b0-b4a8-4a3f-a734-7cd117d6f250" providerId="AD" clId="Web-{823A8333-E89E-628C-3AD2-22271010EB63}"/>
    <pc:docChg chg="modSld sldOrd">
      <pc:chgData name="Victoria Lawlor" userId="S::victoria.lawlor@pbis.cz::9919c8b0-b4a8-4a3f-a734-7cd117d6f250" providerId="AD" clId="Web-{823A8333-E89E-628C-3AD2-22271010EB63}" dt="2019-09-11T09:01:39.979" v="88" actId="20577"/>
      <pc:docMkLst>
        <pc:docMk/>
      </pc:docMkLst>
      <pc:sldChg chg="modSp">
        <pc:chgData name="Victoria Lawlor" userId="S::victoria.lawlor@pbis.cz::9919c8b0-b4a8-4a3f-a734-7cd117d6f250" providerId="AD" clId="Web-{823A8333-E89E-628C-3AD2-22271010EB63}" dt="2019-09-11T08:28:05.368" v="6" actId="20577"/>
        <pc:sldMkLst>
          <pc:docMk/>
          <pc:sldMk cId="2942553513" sldId="258"/>
        </pc:sldMkLst>
        <pc:spChg chg="mod">
          <ac:chgData name="Victoria Lawlor" userId="S::victoria.lawlor@pbis.cz::9919c8b0-b4a8-4a3f-a734-7cd117d6f250" providerId="AD" clId="Web-{823A8333-E89E-628C-3AD2-22271010EB63}" dt="2019-09-11T08:27:57.025" v="3" actId="20577"/>
          <ac:spMkLst>
            <pc:docMk/>
            <pc:sldMk cId="2942553513" sldId="258"/>
            <ac:spMk id="24" creationId="{660A313B-ADA3-49C2-B04B-AC1AE7DD9C69}"/>
          </ac:spMkLst>
        </pc:spChg>
        <pc:spChg chg="mod">
          <ac:chgData name="Victoria Lawlor" userId="S::victoria.lawlor@pbis.cz::9919c8b0-b4a8-4a3f-a734-7cd117d6f250" providerId="AD" clId="Web-{823A8333-E89E-628C-3AD2-22271010EB63}" dt="2019-09-11T08:28:02.446" v="5" actId="20577"/>
          <ac:spMkLst>
            <pc:docMk/>
            <pc:sldMk cId="2942553513" sldId="258"/>
            <ac:spMk id="34" creationId="{1771C1F2-CF58-4FF3-87E9-E44989676E90}"/>
          </ac:spMkLst>
        </pc:spChg>
        <pc:spChg chg="mod">
          <ac:chgData name="Victoria Lawlor" userId="S::victoria.lawlor@pbis.cz::9919c8b0-b4a8-4a3f-a734-7cd117d6f250" providerId="AD" clId="Web-{823A8333-E89E-628C-3AD2-22271010EB63}" dt="2019-09-11T08:28:05.368" v="6" actId="20577"/>
          <ac:spMkLst>
            <pc:docMk/>
            <pc:sldMk cId="2942553513" sldId="258"/>
            <ac:spMk id="43" creationId="{309677E7-7E65-4AA5-8D2B-7518B8E675DB}"/>
          </ac:spMkLst>
        </pc:spChg>
      </pc:sldChg>
      <pc:sldChg chg="modSp">
        <pc:chgData name="Victoria Lawlor" userId="S::victoria.lawlor@pbis.cz::9919c8b0-b4a8-4a3f-a734-7cd117d6f250" providerId="AD" clId="Web-{823A8333-E89E-628C-3AD2-22271010EB63}" dt="2019-09-11T09:01:39.979" v="87" actId="20577"/>
        <pc:sldMkLst>
          <pc:docMk/>
          <pc:sldMk cId="1004623390" sldId="263"/>
        </pc:sldMkLst>
        <pc:spChg chg="mod">
          <ac:chgData name="Victoria Lawlor" userId="S::victoria.lawlor@pbis.cz::9919c8b0-b4a8-4a3f-a734-7cd117d6f250" providerId="AD" clId="Web-{823A8333-E89E-628C-3AD2-22271010EB63}" dt="2019-09-11T09:01:39.979" v="87" actId="20577"/>
          <ac:spMkLst>
            <pc:docMk/>
            <pc:sldMk cId="1004623390" sldId="263"/>
            <ac:spMk id="3" creationId="{7C9FA381-FA5F-44FE-935F-5F6480BEC770}"/>
          </ac:spMkLst>
        </pc:spChg>
      </pc:sldChg>
      <pc:sldChg chg="modSp ord">
        <pc:chgData name="Victoria Lawlor" userId="S::victoria.lawlor@pbis.cz::9919c8b0-b4a8-4a3f-a734-7cd117d6f250" providerId="AD" clId="Web-{823A8333-E89E-628C-3AD2-22271010EB63}" dt="2019-09-11T08:32:28.540" v="67" actId="20577"/>
        <pc:sldMkLst>
          <pc:docMk/>
          <pc:sldMk cId="1814534754" sldId="274"/>
        </pc:sldMkLst>
        <pc:spChg chg="mod">
          <ac:chgData name="Victoria Lawlor" userId="S::victoria.lawlor@pbis.cz::9919c8b0-b4a8-4a3f-a734-7cd117d6f250" providerId="AD" clId="Web-{823A8333-E89E-628C-3AD2-22271010EB63}" dt="2019-09-11T08:32:28.540" v="67" actId="20577"/>
          <ac:spMkLst>
            <pc:docMk/>
            <pc:sldMk cId="1814534754" sldId="274"/>
            <ac:spMk id="3" creationId="{9A4F47DC-D5E0-4D41-B3B8-184CFCE7C73C}"/>
          </ac:spMkLst>
        </pc:spChg>
      </pc:sldChg>
      <pc:sldChg chg="modSp">
        <pc:chgData name="Victoria Lawlor" userId="S::victoria.lawlor@pbis.cz::9919c8b0-b4a8-4a3f-a734-7cd117d6f250" providerId="AD" clId="Web-{823A8333-E89E-628C-3AD2-22271010EB63}" dt="2019-09-11T08:39:16.072" v="74" actId="20577"/>
        <pc:sldMkLst>
          <pc:docMk/>
          <pc:sldMk cId="3554943800" sldId="275"/>
        </pc:sldMkLst>
        <pc:spChg chg="mod">
          <ac:chgData name="Victoria Lawlor" userId="S::victoria.lawlor@pbis.cz::9919c8b0-b4a8-4a3f-a734-7cd117d6f250" providerId="AD" clId="Web-{823A8333-E89E-628C-3AD2-22271010EB63}" dt="2019-09-11T08:39:16.072" v="74" actId="20577"/>
          <ac:spMkLst>
            <pc:docMk/>
            <pc:sldMk cId="3554943800" sldId="275"/>
            <ac:spMk id="3" creationId="{D9BBC31F-9CB3-4E49-BFB9-CFDB70BEAE82}"/>
          </ac:spMkLst>
        </pc:spChg>
      </pc:sldChg>
      <pc:sldChg chg="delSp modSp">
        <pc:chgData name="Victoria Lawlor" userId="S::victoria.lawlor@pbis.cz::9919c8b0-b4a8-4a3f-a734-7cd117d6f250" providerId="AD" clId="Web-{823A8333-E89E-628C-3AD2-22271010EB63}" dt="2019-09-11T08:43:16.822" v="82" actId="1076"/>
        <pc:sldMkLst>
          <pc:docMk/>
          <pc:sldMk cId="1505467161" sldId="277"/>
        </pc:sldMkLst>
        <pc:picChg chg="mod">
          <ac:chgData name="Victoria Lawlor" userId="S::victoria.lawlor@pbis.cz::9919c8b0-b4a8-4a3f-a734-7cd117d6f250" providerId="AD" clId="Web-{823A8333-E89E-628C-3AD2-22271010EB63}" dt="2019-09-11T08:43:02.291" v="81" actId="1076"/>
          <ac:picMkLst>
            <pc:docMk/>
            <pc:sldMk cId="1505467161" sldId="277"/>
            <ac:picMk id="3" creationId="{1545EDAA-A88F-4BDF-B766-587E42C2A0EE}"/>
          </ac:picMkLst>
        </pc:picChg>
        <pc:picChg chg="mod">
          <ac:chgData name="Victoria Lawlor" userId="S::victoria.lawlor@pbis.cz::9919c8b0-b4a8-4a3f-a734-7cd117d6f250" providerId="AD" clId="Web-{823A8333-E89E-628C-3AD2-22271010EB63}" dt="2019-09-11T08:42:51.104" v="78" actId="1076"/>
          <ac:picMkLst>
            <pc:docMk/>
            <pc:sldMk cId="1505467161" sldId="277"/>
            <ac:picMk id="10" creationId="{CB37D4EA-0A3B-47BF-A6F9-B046E02D5077}"/>
          </ac:picMkLst>
        </pc:picChg>
        <pc:picChg chg="mod">
          <ac:chgData name="Victoria Lawlor" userId="S::victoria.lawlor@pbis.cz::9919c8b0-b4a8-4a3f-a734-7cd117d6f250" providerId="AD" clId="Web-{823A8333-E89E-628C-3AD2-22271010EB63}" dt="2019-09-11T08:43:16.822" v="82" actId="1076"/>
          <ac:picMkLst>
            <pc:docMk/>
            <pc:sldMk cId="1505467161" sldId="277"/>
            <ac:picMk id="15" creationId="{530EDC20-9ECB-4342-BD3E-2DE230A78271}"/>
          </ac:picMkLst>
        </pc:picChg>
        <pc:picChg chg="del">
          <ac:chgData name="Victoria Lawlor" userId="S::victoria.lawlor@pbis.cz::9919c8b0-b4a8-4a3f-a734-7cd117d6f250" providerId="AD" clId="Web-{823A8333-E89E-628C-3AD2-22271010EB63}" dt="2019-09-11T08:27:42.290" v="0"/>
          <ac:picMkLst>
            <pc:docMk/>
            <pc:sldMk cId="1505467161" sldId="277"/>
            <ac:picMk id="17" creationId="{55126697-5AA5-4622-9DD6-D5C77531EA47}"/>
          </ac:picMkLst>
        </pc:picChg>
        <pc:picChg chg="mod">
          <ac:chgData name="Victoria Lawlor" userId="S::victoria.lawlor@pbis.cz::9919c8b0-b4a8-4a3f-a734-7cd117d6f250" providerId="AD" clId="Web-{823A8333-E89E-628C-3AD2-22271010EB63}" dt="2019-09-11T08:42:57.947" v="80" actId="1076"/>
          <ac:picMkLst>
            <pc:docMk/>
            <pc:sldMk cId="1505467161" sldId="277"/>
            <ac:picMk id="1040" creationId="{BDFC7274-A2D0-4CCB-A8DD-480AB58C024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F91B038-8BD3-4CC5-A792-316EEB8701AF}" type="datetimeFigureOut">
              <a:rPr lang="en-GB" smtClean="0"/>
              <a:t>12/09/2019</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184875D-523D-437D-B177-C5CB3EB70369}" type="slidenum">
              <a:rPr lang="en-GB" smtClean="0"/>
              <a:t>‹#›</a:t>
            </a:fld>
            <a:endParaRPr lang="en-GB"/>
          </a:p>
        </p:txBody>
      </p:sp>
    </p:spTree>
    <p:extLst>
      <p:ext uri="{BB962C8B-B14F-4D97-AF65-F5344CB8AC3E}">
        <p14:creationId xmlns:p14="http://schemas.microsoft.com/office/powerpoint/2010/main" val="195417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1B038-8BD3-4CC5-A792-316EEB8701AF}"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339540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1B038-8BD3-4CC5-A792-316EEB8701AF}"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2223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1B038-8BD3-4CC5-A792-316EEB8701AF}"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360193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91B038-8BD3-4CC5-A792-316EEB8701AF}"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176761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91B038-8BD3-4CC5-A792-316EEB8701AF}"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110664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91B038-8BD3-4CC5-A792-316EEB8701AF}"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21355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91B038-8BD3-4CC5-A792-316EEB8701AF}"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395112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1B038-8BD3-4CC5-A792-316EEB8701AF}"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84875D-523D-437D-B177-C5CB3EB70369}" type="slidenum">
              <a:rPr lang="en-GB" smtClean="0"/>
              <a:t>‹#›</a:t>
            </a:fld>
            <a:endParaRPr lang="en-GB"/>
          </a:p>
        </p:txBody>
      </p:sp>
    </p:spTree>
    <p:extLst>
      <p:ext uri="{BB962C8B-B14F-4D97-AF65-F5344CB8AC3E}">
        <p14:creationId xmlns:p14="http://schemas.microsoft.com/office/powerpoint/2010/main" val="93841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5F91B038-8BD3-4CC5-A792-316EEB8701AF}"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184875D-523D-437D-B177-C5CB3EB70369}" type="slidenum">
              <a:rPr lang="en-GB" smtClean="0"/>
              <a:t>‹#›</a:t>
            </a:fld>
            <a:endParaRPr lang="en-GB"/>
          </a:p>
        </p:txBody>
      </p:sp>
    </p:spTree>
    <p:extLst>
      <p:ext uri="{BB962C8B-B14F-4D97-AF65-F5344CB8AC3E}">
        <p14:creationId xmlns:p14="http://schemas.microsoft.com/office/powerpoint/2010/main" val="320759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F91B038-8BD3-4CC5-A792-316EEB8701AF}" type="datetimeFigureOut">
              <a:rPr lang="en-GB" smtClean="0"/>
              <a:t>12/09/2019</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184875D-523D-437D-B177-C5CB3EB70369}" type="slidenum">
              <a:rPr lang="en-GB" smtClean="0"/>
              <a:t>‹#›</a:t>
            </a:fld>
            <a:endParaRPr lang="en-GB"/>
          </a:p>
        </p:txBody>
      </p:sp>
    </p:spTree>
    <p:extLst>
      <p:ext uri="{BB962C8B-B14F-4D97-AF65-F5344CB8AC3E}">
        <p14:creationId xmlns:p14="http://schemas.microsoft.com/office/powerpoint/2010/main" val="1861074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F91B038-8BD3-4CC5-A792-316EEB8701AF}" type="datetimeFigureOut">
              <a:rPr lang="en-GB" smtClean="0"/>
              <a:t>12/09/2019</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184875D-523D-437D-B177-C5CB3EB70369}" type="slidenum">
              <a:rPr lang="en-GB" smtClean="0"/>
              <a:t>‹#›</a:t>
            </a:fld>
            <a:endParaRPr lang="en-GB"/>
          </a:p>
        </p:txBody>
      </p:sp>
    </p:spTree>
    <p:extLst>
      <p:ext uri="{BB962C8B-B14F-4D97-AF65-F5344CB8AC3E}">
        <p14:creationId xmlns:p14="http://schemas.microsoft.com/office/powerpoint/2010/main" val="19250336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ul.baker@pbis.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http://www.sciencekids.co.nz/experiments.html" TargetMode="External"/><Relationship Id="rId13" Type="http://schemas.openxmlformats.org/officeDocument/2006/relationships/image" Target="../media/image39.png"/><Relationship Id="rId3" Type="http://schemas.openxmlformats.org/officeDocument/2006/relationships/hyperlink" Target="https://nrich.maths.org" TargetMode="External"/><Relationship Id="rId7" Type="http://schemas.openxmlformats.org/officeDocument/2006/relationships/hyperlink" Target="https://scratch.mit.edu/" TargetMode="External"/><Relationship Id="rId12" Type="http://schemas.openxmlformats.org/officeDocument/2006/relationships/image" Target="../media/image38.png"/><Relationship Id="rId2" Type="http://schemas.openxmlformats.org/officeDocument/2006/relationships/hyperlink" Target="https://login.mathletics.com/" TargetMode="External"/><Relationship Id="rId1" Type="http://schemas.openxmlformats.org/officeDocument/2006/relationships/slideLayout" Target="../slideLayouts/slideLayout2.xml"/><Relationship Id="rId6" Type="http://schemas.openxmlformats.org/officeDocument/2006/relationships/hyperlink" Target="https://www.spellingcity.com/users/pbisyear6" TargetMode="External"/><Relationship Id="rId11" Type="http://schemas.openxmlformats.org/officeDocument/2006/relationships/image" Target="../media/image37.png"/><Relationship Id="rId5" Type="http://schemas.openxmlformats.org/officeDocument/2006/relationships/hyperlink" Target="https://readingeggspress.com/" TargetMode="External"/><Relationship Id="rId10" Type="http://schemas.openxmlformats.org/officeDocument/2006/relationships/image" Target="../media/image1.png"/><Relationship Id="rId4" Type="http://schemas.openxmlformats.org/officeDocument/2006/relationships/hyperlink" Target="https://ttrockstars.com/login" TargetMode="External"/><Relationship Id="rId9" Type="http://schemas.openxmlformats.org/officeDocument/2006/relationships/hyperlink" Target="http://www.dkfindout.com/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bis.fireflycloud.net/joining-pbis/pbis-school-uniform/primary-unifor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bis.fireflycloud.net/year-6-3/kamy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5A29-AC6B-49AD-99E5-9B97AEDDA27C}"/>
              </a:ext>
            </a:extLst>
          </p:cNvPr>
          <p:cNvSpPr>
            <a:spLocks noGrp="1"/>
          </p:cNvSpPr>
          <p:nvPr>
            <p:ph type="ctrTitle"/>
          </p:nvPr>
        </p:nvSpPr>
        <p:spPr>
          <a:xfrm>
            <a:off x="4534746" y="965200"/>
            <a:ext cx="6851057" cy="4911211"/>
          </a:xfrm>
        </p:spPr>
        <p:txBody>
          <a:bodyPr anchor="ctr">
            <a:normAutofit/>
          </a:bodyPr>
          <a:lstStyle/>
          <a:p>
            <a:r>
              <a:rPr lang="en-GB" sz="8000">
                <a:solidFill>
                  <a:schemeClr val="tx1"/>
                </a:solidFill>
              </a:rPr>
              <a:t>PBIS Year 6 </a:t>
            </a:r>
          </a:p>
        </p:txBody>
      </p:sp>
      <p:sp>
        <p:nvSpPr>
          <p:cNvPr id="3" name="Subtitle 2">
            <a:extLst>
              <a:ext uri="{FF2B5EF4-FFF2-40B4-BE49-F238E27FC236}">
                <a16:creationId xmlns:a16="http://schemas.microsoft.com/office/drawing/2014/main" id="{D894C29E-36D1-44B3-BA27-C765887E21FE}"/>
              </a:ext>
            </a:extLst>
          </p:cNvPr>
          <p:cNvSpPr>
            <a:spLocks noGrp="1"/>
          </p:cNvSpPr>
          <p:nvPr>
            <p:ph type="subTitle" idx="1"/>
          </p:nvPr>
        </p:nvSpPr>
        <p:spPr>
          <a:xfrm>
            <a:off x="642621" y="965199"/>
            <a:ext cx="2925062" cy="4911211"/>
          </a:xfrm>
        </p:spPr>
        <p:txBody>
          <a:bodyPr anchor="ctr">
            <a:normAutofit/>
          </a:bodyPr>
          <a:lstStyle/>
          <a:p>
            <a:pPr algn="ctr"/>
            <a:r>
              <a:rPr lang="en-GB" sz="4400">
                <a:solidFill>
                  <a:schemeClr val="tx1"/>
                </a:solidFill>
              </a:rPr>
              <a:t>Welcome Information Afternoon</a:t>
            </a:r>
          </a:p>
        </p:txBody>
      </p:sp>
      <p:pic>
        <p:nvPicPr>
          <p:cNvPr id="6" name="Picture Placeholder 7">
            <a:extLst>
              <a:ext uri="{FF2B5EF4-FFF2-40B4-BE49-F238E27FC236}">
                <a16:creationId xmlns:a16="http://schemas.microsoft.com/office/drawing/2014/main" id="{5293A60E-03E7-4F5B-9E17-1D663A05542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341280" y="288712"/>
            <a:ext cx="3634390" cy="959280"/>
          </a:xfrm>
          <a:prstGeom prst="rect">
            <a:avLst/>
          </a:prstGeom>
        </p:spPr>
      </p:pic>
    </p:spTree>
    <p:extLst>
      <p:ext uri="{BB962C8B-B14F-4D97-AF65-F5344CB8AC3E}">
        <p14:creationId xmlns:p14="http://schemas.microsoft.com/office/powerpoint/2010/main" val="26640809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87AB319-64C0-4E2D-B1CD-0A970301B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EDAFA9A5-03CC-4F94-B964-70682CDB0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C5628-B604-4B4D-A167-70865C95410B}"/>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6000"/>
              <a:t>PBIS Sanctions Ladder</a:t>
            </a:r>
          </a:p>
        </p:txBody>
      </p:sp>
      <p:sp>
        <p:nvSpPr>
          <p:cNvPr id="4" name="Text Placeholder 3">
            <a:extLst>
              <a:ext uri="{FF2B5EF4-FFF2-40B4-BE49-F238E27FC236}">
                <a16:creationId xmlns:a16="http://schemas.microsoft.com/office/drawing/2014/main" id="{291C6BA7-C550-407B-9239-137B0E385099}"/>
              </a:ext>
            </a:extLst>
          </p:cNvPr>
          <p:cNvSpPr>
            <a:spLocks noGrp="1"/>
          </p:cNvSpPr>
          <p:nvPr>
            <p:ph type="body" sz="half" idx="2"/>
          </p:nvPr>
        </p:nvSpPr>
        <p:spPr>
          <a:xfrm>
            <a:off x="667513" y="4206876"/>
            <a:ext cx="3403042" cy="1645920"/>
          </a:xfrm>
        </p:spPr>
        <p:txBody>
          <a:bodyPr vert="horz" lIns="91440" tIns="45720" rIns="91440" bIns="45720" rtlCol="0">
            <a:normAutofit/>
          </a:bodyPr>
          <a:lstStyle/>
          <a:p>
            <a:pPr>
              <a:lnSpc>
                <a:spcPct val="85000"/>
              </a:lnSpc>
            </a:pPr>
            <a:r>
              <a:rPr lang="en-US" sz="2200">
                <a:solidFill>
                  <a:srgbClr val="FFFFFF"/>
                </a:solidFill>
                <a:latin typeface="+mj-lt"/>
              </a:rPr>
              <a:t>Behaviour Management</a:t>
            </a:r>
          </a:p>
        </p:txBody>
      </p:sp>
      <p:sp>
        <p:nvSpPr>
          <p:cNvPr id="51" name="Rectangle 50">
            <a:extLst>
              <a:ext uri="{FF2B5EF4-FFF2-40B4-BE49-F238E27FC236}">
                <a16:creationId xmlns:a16="http://schemas.microsoft.com/office/drawing/2014/main" id="{73B36B60-731F-409B-A240-BBF521AB74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5" descr="A screenshot of a cell phone&#10;&#10;Description generated with very high confidence">
            <a:extLst>
              <a:ext uri="{FF2B5EF4-FFF2-40B4-BE49-F238E27FC236}">
                <a16:creationId xmlns:a16="http://schemas.microsoft.com/office/drawing/2014/main" id="{76D7C3A4-A154-455B-8258-D283EE81C03A}"/>
              </a:ext>
            </a:extLst>
          </p:cNvPr>
          <p:cNvPicPr>
            <a:picLocks noGrp="1" noChangeAspect="1"/>
          </p:cNvPicPr>
          <p:nvPr>
            <p:ph type="pic" idx="1"/>
          </p:nvPr>
        </p:nvPicPr>
        <p:blipFill rotWithShape="1">
          <a:blip r:embed="rId2"/>
          <a:srcRect t="12109"/>
          <a:stretch/>
        </p:blipFill>
        <p:spPr>
          <a:xfrm>
            <a:off x="5282520" y="1284327"/>
            <a:ext cx="6266016" cy="3748765"/>
          </a:xfrm>
          <a:prstGeom prst="rect">
            <a:avLst/>
          </a:prstGeom>
        </p:spPr>
      </p:pic>
    </p:spTree>
    <p:extLst>
      <p:ext uri="{BB962C8B-B14F-4D97-AF65-F5344CB8AC3E}">
        <p14:creationId xmlns:p14="http://schemas.microsoft.com/office/powerpoint/2010/main" val="300730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D9E5-FCD4-462C-BBAE-92D51BA3087B}"/>
              </a:ext>
            </a:extLst>
          </p:cNvPr>
          <p:cNvSpPr>
            <a:spLocks noGrp="1"/>
          </p:cNvSpPr>
          <p:nvPr>
            <p:ph type="title"/>
          </p:nvPr>
        </p:nvSpPr>
        <p:spPr>
          <a:xfrm>
            <a:off x="657224" y="499533"/>
            <a:ext cx="10772775" cy="913631"/>
          </a:xfrm>
          <a:solidFill>
            <a:schemeClr val="accent1"/>
          </a:solidFill>
        </p:spPr>
        <p:txBody>
          <a:bodyPr/>
          <a:lstStyle/>
          <a:p>
            <a:pPr algn="r"/>
            <a:r>
              <a:rPr lang="en-GB" dirty="0">
                <a:solidFill>
                  <a:schemeClr val="bg1"/>
                </a:solidFill>
              </a:rPr>
              <a:t> P.E</a:t>
            </a:r>
            <a:r>
              <a:rPr lang="en-GB" dirty="0">
                <a:solidFill>
                  <a:schemeClr val="bg1"/>
                </a:solidFill>
                <a:cs typeface="Calibri Light"/>
              </a:rPr>
              <a:t>. and Dance</a:t>
            </a:r>
            <a:endParaRPr lang="en-GB" dirty="0">
              <a:solidFill>
                <a:schemeClr val="bg1"/>
              </a:solidFill>
            </a:endParaRPr>
          </a:p>
        </p:txBody>
      </p:sp>
      <p:sp>
        <p:nvSpPr>
          <p:cNvPr id="3" name="Content Placeholder 2">
            <a:extLst>
              <a:ext uri="{FF2B5EF4-FFF2-40B4-BE49-F238E27FC236}">
                <a16:creationId xmlns:a16="http://schemas.microsoft.com/office/drawing/2014/main" id="{CC8BFF23-CF71-4FFF-97C7-3A200ED988DE}"/>
              </a:ext>
            </a:extLst>
          </p:cNvPr>
          <p:cNvSpPr>
            <a:spLocks noGrp="1"/>
          </p:cNvSpPr>
          <p:nvPr>
            <p:ph idx="1"/>
          </p:nvPr>
        </p:nvSpPr>
        <p:spPr>
          <a:xfrm>
            <a:off x="676656" y="1502230"/>
            <a:ext cx="10753725" cy="5139640"/>
          </a:xfrm>
        </p:spPr>
        <p:txBody>
          <a:bodyPr vert="horz" lIns="91440" tIns="45720" rIns="91440" bIns="45720" rtlCol="0" anchor="t">
            <a:normAutofit/>
          </a:bodyPr>
          <a:lstStyle/>
          <a:p>
            <a:pPr marL="0" indent="0">
              <a:buNone/>
            </a:pPr>
            <a:r>
              <a:rPr lang="en-GB" b="1" u="sng" dirty="0">
                <a:cs typeface="Calibri Light"/>
              </a:rPr>
              <a:t>Dance – every 2nd week</a:t>
            </a:r>
            <a:endParaRPr lang="en-US" dirty="0"/>
          </a:p>
          <a:p>
            <a:pPr marL="0" indent="0">
              <a:buNone/>
            </a:pPr>
            <a:r>
              <a:rPr lang="en-GB" dirty="0">
                <a:cs typeface="Calibri Light"/>
              </a:rPr>
              <a:t>Dress code – dance entire or PE kits</a:t>
            </a:r>
          </a:p>
          <a:p>
            <a:pPr marL="0" indent="0">
              <a:buNone/>
            </a:pPr>
            <a:r>
              <a:rPr lang="en-GB" b="1" dirty="0">
                <a:solidFill>
                  <a:schemeClr val="accent1"/>
                </a:solidFill>
                <a:cs typeface="Calibri Light"/>
              </a:rPr>
              <a:t>Wednesday 6B (week A)</a:t>
            </a:r>
          </a:p>
          <a:p>
            <a:pPr marL="0" indent="0">
              <a:buNone/>
            </a:pPr>
            <a:r>
              <a:rPr lang="en-GB" b="1" dirty="0">
                <a:solidFill>
                  <a:schemeClr val="accent1"/>
                </a:solidFill>
                <a:cs typeface="Calibri Light"/>
              </a:rPr>
              <a:t>Wednesday 6D (week B)</a:t>
            </a:r>
          </a:p>
          <a:p>
            <a:pPr marL="0" indent="0">
              <a:buNone/>
            </a:pPr>
            <a:r>
              <a:rPr lang="en-GB" b="1" dirty="0">
                <a:solidFill>
                  <a:schemeClr val="accent1"/>
                </a:solidFill>
                <a:cs typeface="Calibri Light"/>
              </a:rPr>
              <a:t>Friday 6A (week B)</a:t>
            </a:r>
            <a:endParaRPr lang="en-GB" b="1" dirty="0">
              <a:solidFill>
                <a:schemeClr val="accent1"/>
              </a:solidFill>
            </a:endParaRPr>
          </a:p>
          <a:p>
            <a:pPr marL="0" indent="0">
              <a:buNone/>
            </a:pPr>
            <a:r>
              <a:rPr lang="en-GB" b="1" u="sng" dirty="0"/>
              <a:t>P.E</a:t>
            </a:r>
            <a:r>
              <a:rPr lang="en-GB" b="1" u="sng" dirty="0">
                <a:cs typeface="Calibri Light"/>
              </a:rPr>
              <a:t>. - part of the curriculum!</a:t>
            </a:r>
          </a:p>
          <a:p>
            <a:pPr marL="0" indent="0">
              <a:buNone/>
            </a:pPr>
            <a:r>
              <a:rPr lang="en-GB" b="1" dirty="0"/>
              <a:t>  </a:t>
            </a:r>
            <a:r>
              <a:rPr lang="en-GB" b="1" dirty="0">
                <a:solidFill>
                  <a:schemeClr val="accent1"/>
                </a:solidFill>
              </a:rPr>
              <a:t>Wednesday and Friday (all classes)</a:t>
            </a:r>
            <a:endParaRPr lang="en-GB" b="1" dirty="0">
              <a:solidFill>
                <a:schemeClr val="accent1"/>
              </a:solidFill>
              <a:cs typeface="Calibri Light"/>
            </a:endParaRPr>
          </a:p>
          <a:p>
            <a:pPr marL="0" indent="0">
              <a:buNone/>
            </a:pPr>
            <a:r>
              <a:rPr lang="en-GB" b="1" dirty="0"/>
              <a:t>P.E Kits: </a:t>
            </a:r>
            <a:r>
              <a:rPr lang="en-GB" dirty="0"/>
              <a:t>School P.E. kits are being handed out at the moment. </a:t>
            </a:r>
            <a:endParaRPr lang="en-GB" sz="2800"/>
          </a:p>
          <a:p>
            <a:pPr marL="0" indent="0">
              <a:buNone/>
            </a:pPr>
            <a:endParaRPr lang="en-GB" sz="2800" i="1" dirty="0">
              <a:cs typeface="Calibri Light"/>
            </a:endParaRPr>
          </a:p>
          <a:p>
            <a:pPr marL="0" indent="0">
              <a:buNone/>
            </a:pPr>
            <a:r>
              <a:rPr lang="en-GB" sz="2800" i="1" dirty="0"/>
              <a:t>*Please provide a medical note if children cannot do PE</a:t>
            </a:r>
            <a:r>
              <a:rPr lang="en-GB" sz="2800" i="1" dirty="0">
                <a:cs typeface="Calibri Light"/>
              </a:rPr>
              <a:t>. </a:t>
            </a:r>
            <a:endParaRPr lang="en-GB" sz="2800">
              <a:cs typeface="Calibri Light"/>
            </a:endParaRPr>
          </a:p>
          <a:p>
            <a:pPr marL="0" indent="0">
              <a:buNone/>
            </a:pPr>
            <a:endParaRPr lang="en-GB"/>
          </a:p>
          <a:p>
            <a:pPr marL="0" indent="0">
              <a:buNone/>
            </a:pPr>
            <a:endParaRPr lang="en-GB"/>
          </a:p>
          <a:p>
            <a:pPr marL="0" indent="0">
              <a:buNone/>
            </a:pPr>
            <a:endParaRPr lang="en-GB" b="1"/>
          </a:p>
          <a:p>
            <a:pPr>
              <a:buFont typeface="Wingdings" panose="05000000000000000000" pitchFamily="2" charset="2"/>
              <a:buChar char="Ø"/>
            </a:pPr>
            <a:endParaRPr lang="en-GB"/>
          </a:p>
          <a:p>
            <a:endParaRPr lang="en-GB"/>
          </a:p>
          <a:p>
            <a:endParaRPr lang="en-GB"/>
          </a:p>
          <a:p>
            <a:endParaRPr lang="en-GB"/>
          </a:p>
        </p:txBody>
      </p:sp>
      <p:pic>
        <p:nvPicPr>
          <p:cNvPr id="4" name="Picture Placeholder 7">
            <a:extLst>
              <a:ext uri="{FF2B5EF4-FFF2-40B4-BE49-F238E27FC236}">
                <a16:creationId xmlns:a16="http://schemas.microsoft.com/office/drawing/2014/main" id="{2E09871F-3F9B-49D0-B6D3-B317174C036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Tree>
    <p:extLst>
      <p:ext uri="{BB962C8B-B14F-4D97-AF65-F5344CB8AC3E}">
        <p14:creationId xmlns:p14="http://schemas.microsoft.com/office/powerpoint/2010/main" val="28325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9372-3B91-4772-8989-8CBEA740D906}"/>
              </a:ext>
            </a:extLst>
          </p:cNvPr>
          <p:cNvSpPr>
            <a:spLocks noGrp="1"/>
          </p:cNvSpPr>
          <p:nvPr>
            <p:ph type="title"/>
          </p:nvPr>
        </p:nvSpPr>
        <p:spPr>
          <a:xfrm>
            <a:off x="657224" y="499533"/>
            <a:ext cx="10772775" cy="838816"/>
          </a:xfrm>
          <a:solidFill>
            <a:schemeClr val="accent1"/>
          </a:solidFill>
        </p:spPr>
        <p:txBody>
          <a:bodyPr/>
          <a:lstStyle/>
          <a:p>
            <a:pPr algn="r"/>
            <a:r>
              <a:rPr lang="en-GB">
                <a:solidFill>
                  <a:schemeClr val="bg1"/>
                </a:solidFill>
              </a:rPr>
              <a:t>The Curriculum</a:t>
            </a:r>
          </a:p>
        </p:txBody>
      </p:sp>
      <p:sp>
        <p:nvSpPr>
          <p:cNvPr id="3" name="Content Placeholder 2">
            <a:extLst>
              <a:ext uri="{FF2B5EF4-FFF2-40B4-BE49-F238E27FC236}">
                <a16:creationId xmlns:a16="http://schemas.microsoft.com/office/drawing/2014/main" id="{7C9FA381-FA5F-44FE-935F-5F6480BEC770}"/>
              </a:ext>
            </a:extLst>
          </p:cNvPr>
          <p:cNvSpPr>
            <a:spLocks noGrp="1"/>
          </p:cNvSpPr>
          <p:nvPr>
            <p:ph idx="1"/>
          </p:nvPr>
        </p:nvSpPr>
        <p:spPr>
          <a:xfrm>
            <a:off x="663288" y="1479718"/>
            <a:ext cx="10767093" cy="5086883"/>
          </a:xfrm>
        </p:spPr>
        <p:txBody>
          <a:bodyPr vert="horz" lIns="91440" tIns="45720" rIns="91440" bIns="45720" rtlCol="0" anchor="t">
            <a:normAutofit fontScale="92500" lnSpcReduction="20000"/>
          </a:bodyPr>
          <a:lstStyle/>
          <a:p>
            <a:r>
              <a:rPr lang="en-GB" b="1" dirty="0">
                <a:cs typeface="Calibri Light"/>
              </a:rPr>
              <a:t>Mathematics</a:t>
            </a:r>
            <a:r>
              <a:rPr lang="en-GB" dirty="0">
                <a:cs typeface="Calibri Light"/>
              </a:rPr>
              <a:t> – Following British National Curriculum </a:t>
            </a:r>
          </a:p>
          <a:p>
            <a:pPr>
              <a:buFont typeface="Wingdings" pitchFamily="34" charset="0"/>
              <a:buChar char="§"/>
            </a:pPr>
            <a:r>
              <a:rPr lang="en-GB">
                <a:cs typeface="Calibri Light"/>
              </a:rPr>
              <a:t>Streaming from week 4, after initial assessment have been evaluated, teacher observations, </a:t>
            </a:r>
            <a:r>
              <a:rPr lang="en-GB" dirty="0">
                <a:cs typeface="Calibri Light"/>
              </a:rPr>
              <a:t>discussion with students. These groups are provisional and fluid.</a:t>
            </a:r>
          </a:p>
          <a:p>
            <a:pPr>
              <a:buFont typeface="Wingdings" pitchFamily="34" charset="0"/>
              <a:buChar char="§"/>
            </a:pPr>
            <a:r>
              <a:rPr lang="en-GB" dirty="0">
                <a:cs typeface="Calibri Light"/>
              </a:rPr>
              <a:t>Groups: Challenge class x 1       Core Class x 2 </a:t>
            </a:r>
          </a:p>
          <a:p>
            <a:pPr marL="0" indent="0">
              <a:buNone/>
            </a:pPr>
            <a:endParaRPr lang="en-GB">
              <a:cs typeface="Calibri Light"/>
            </a:endParaRPr>
          </a:p>
          <a:p>
            <a:pPr marL="0" indent="0">
              <a:buNone/>
            </a:pPr>
            <a:r>
              <a:rPr lang="en-GB" b="1" dirty="0">
                <a:cs typeface="Calibri Light"/>
              </a:rPr>
              <a:t>English</a:t>
            </a:r>
            <a:r>
              <a:rPr lang="en-GB" dirty="0">
                <a:cs typeface="Calibri Light"/>
              </a:rPr>
              <a:t> – Following British National Curriculum</a:t>
            </a:r>
          </a:p>
          <a:p>
            <a:pPr>
              <a:buFont typeface="Wingdings" pitchFamily="34" charset="0"/>
              <a:buChar char="§"/>
            </a:pPr>
            <a:r>
              <a:rPr lang="en-GB" dirty="0">
                <a:cs typeface="Calibri Light"/>
              </a:rPr>
              <a:t>Taught within regular classes and differentiated accordingly</a:t>
            </a:r>
          </a:p>
          <a:p>
            <a:pPr>
              <a:buFont typeface="Wingdings" pitchFamily="34" charset="0"/>
              <a:buChar char="§"/>
            </a:pPr>
            <a:r>
              <a:rPr lang="en-GB" dirty="0">
                <a:cs typeface="Calibri Light"/>
              </a:rPr>
              <a:t>Reading, writing, speaking, listening, SPAG (Spelling, Punctuation and Grammar) </a:t>
            </a:r>
          </a:p>
          <a:p>
            <a:pPr>
              <a:buFont typeface="Wingdings" pitchFamily="34" charset="0"/>
              <a:buChar char="§"/>
            </a:pPr>
            <a:r>
              <a:rPr lang="en-GB" dirty="0">
                <a:cs typeface="Calibri Light"/>
              </a:rPr>
              <a:t>4 Novels throughout the year: </a:t>
            </a:r>
            <a:r>
              <a:rPr lang="en-GB" b="1" dirty="0">
                <a:cs typeface="Calibri Light"/>
              </a:rPr>
              <a:t>'Journey to the River Sea',</a:t>
            </a:r>
            <a:r>
              <a:rPr lang="en-GB" dirty="0">
                <a:cs typeface="Calibri Light"/>
              </a:rPr>
              <a:t> '</a:t>
            </a:r>
            <a:r>
              <a:rPr lang="en-GB" b="1" dirty="0">
                <a:cs typeface="Calibri Light"/>
              </a:rPr>
              <a:t>The Boy in the Striped Pyjamas',</a:t>
            </a:r>
            <a:r>
              <a:rPr lang="en-GB" dirty="0">
                <a:cs typeface="Calibri Light"/>
              </a:rPr>
              <a:t> </a:t>
            </a:r>
            <a:r>
              <a:rPr lang="en-GB" b="1" dirty="0">
                <a:cs typeface="Calibri Light"/>
              </a:rPr>
              <a:t>'Alice in Wonderland'</a:t>
            </a:r>
            <a:r>
              <a:rPr lang="en-GB" dirty="0">
                <a:cs typeface="Calibri Light"/>
              </a:rPr>
              <a:t>, </a:t>
            </a:r>
            <a:r>
              <a:rPr lang="en-GB" b="1" dirty="0">
                <a:cs typeface="Calibri Light"/>
              </a:rPr>
              <a:t>'Journey to </a:t>
            </a:r>
            <a:r>
              <a:rPr lang="en-GB" b="1" err="1">
                <a:cs typeface="Calibri Light"/>
              </a:rPr>
              <a:t>Jo'burg</a:t>
            </a:r>
            <a:r>
              <a:rPr lang="en-GB" b="1" dirty="0">
                <a:cs typeface="Calibri Light"/>
              </a:rPr>
              <a:t>'</a:t>
            </a:r>
            <a:r>
              <a:rPr lang="en-GB" dirty="0">
                <a:cs typeface="Calibri Light"/>
              </a:rPr>
              <a:t>.</a:t>
            </a:r>
          </a:p>
          <a:p>
            <a:pPr marL="0" indent="0">
              <a:buNone/>
            </a:pPr>
            <a:endParaRPr lang="en-GB">
              <a:cs typeface="Calibri Light"/>
            </a:endParaRPr>
          </a:p>
          <a:p>
            <a:pPr marL="0" indent="0">
              <a:buNone/>
            </a:pPr>
            <a:r>
              <a:rPr lang="en-GB" b="1" i="1" dirty="0">
                <a:cs typeface="Calibri Light"/>
              </a:rPr>
              <a:t>Students will complete regular assessments through the year and U.K. SATs papers for Maths and English will be used for the end of year assessment – results will be sent to parents during the summer holidays.</a:t>
            </a:r>
            <a:endParaRPr lang="en-GB" dirty="0"/>
          </a:p>
          <a:p>
            <a:pPr>
              <a:buFont typeface="Wingdings" pitchFamily="34" charset="0"/>
              <a:buChar char="§"/>
            </a:pPr>
            <a:endParaRPr lang="en-GB">
              <a:cs typeface="Calibri Light"/>
            </a:endParaRPr>
          </a:p>
        </p:txBody>
      </p:sp>
      <p:pic>
        <p:nvPicPr>
          <p:cNvPr id="4" name="Picture Placeholder 7">
            <a:extLst>
              <a:ext uri="{FF2B5EF4-FFF2-40B4-BE49-F238E27FC236}">
                <a16:creationId xmlns:a16="http://schemas.microsoft.com/office/drawing/2014/main" id="{19212797-805C-4A0F-B3B9-9EFFDED6BBB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Tree>
    <p:extLst>
      <p:ext uri="{BB962C8B-B14F-4D97-AF65-F5344CB8AC3E}">
        <p14:creationId xmlns:p14="http://schemas.microsoft.com/office/powerpoint/2010/main" val="100462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13638-1F43-4743-B33D-6DB73A62BE3B}"/>
              </a:ext>
            </a:extLst>
          </p:cNvPr>
          <p:cNvSpPr>
            <a:spLocks noGrp="1"/>
          </p:cNvSpPr>
          <p:nvPr>
            <p:ph idx="1"/>
          </p:nvPr>
        </p:nvSpPr>
        <p:spPr>
          <a:xfrm>
            <a:off x="653763" y="1640205"/>
            <a:ext cx="10776618" cy="4993238"/>
          </a:xfrm>
        </p:spPr>
        <p:txBody>
          <a:bodyPr vert="horz" lIns="91440" tIns="45720" rIns="91440" bIns="45720" rtlCol="0" anchor="t">
            <a:normAutofit/>
          </a:bodyPr>
          <a:lstStyle/>
          <a:p>
            <a:pPr marL="0" indent="0">
              <a:buNone/>
            </a:pPr>
            <a:r>
              <a:rPr lang="en-US" b="1" dirty="0">
                <a:cs typeface="Calibri Light"/>
              </a:rPr>
              <a:t>PSHCE - </a:t>
            </a:r>
            <a:r>
              <a:rPr lang="en-US" dirty="0">
                <a:cs typeface="Calibri Light"/>
              </a:rPr>
              <a:t>Weekly lessons timetabled plus activities for each class, at teacher's discretion and PSHCE assemblies focused on the Value of the Month and PSHCE whole school objectives</a:t>
            </a:r>
            <a:endParaRPr lang="en-US" dirty="0"/>
          </a:p>
          <a:p>
            <a:endParaRPr lang="en-US">
              <a:cs typeface="Calibri Light"/>
            </a:endParaRPr>
          </a:p>
          <a:p>
            <a:pPr marL="0" indent="0">
              <a:buNone/>
            </a:pPr>
            <a:r>
              <a:rPr lang="en-US" b="1" dirty="0">
                <a:cs typeface="Calibri Light"/>
              </a:rPr>
              <a:t>Computing</a:t>
            </a:r>
            <a:r>
              <a:rPr lang="en-US" dirty="0">
                <a:cs typeface="Calibri Light"/>
              </a:rPr>
              <a:t> – 1 hour per week plus cross-curricular opportunities</a:t>
            </a:r>
          </a:p>
          <a:p>
            <a:pPr marL="0" indent="0">
              <a:buNone/>
            </a:pPr>
            <a:endParaRPr lang="en-US">
              <a:cs typeface="Calibri Light"/>
            </a:endParaRPr>
          </a:p>
          <a:p>
            <a:pPr marL="0" indent="0">
              <a:buNone/>
            </a:pPr>
            <a:r>
              <a:rPr lang="en-US" b="1" dirty="0">
                <a:cs typeface="Calibri Light"/>
              </a:rPr>
              <a:t>Drama</a:t>
            </a:r>
            <a:r>
              <a:rPr lang="en-US" dirty="0">
                <a:cs typeface="Calibri Light"/>
              </a:rPr>
              <a:t> – Drama will be incorporated into both English and the Creative Curriculum through, speech and drama, role-play, playscripts, movie reviews, presentation skills.  </a:t>
            </a:r>
          </a:p>
          <a:p>
            <a:pPr marL="0" indent="0">
              <a:buNone/>
            </a:pPr>
            <a:endParaRPr lang="en-US">
              <a:cs typeface="Calibri Light"/>
            </a:endParaRPr>
          </a:p>
          <a:p>
            <a:pPr marL="0" indent="0">
              <a:buNone/>
            </a:pPr>
            <a:r>
              <a:rPr lang="en-US" b="1" dirty="0">
                <a:cs typeface="Calibri Light"/>
              </a:rPr>
              <a:t>Specialists</a:t>
            </a:r>
            <a:r>
              <a:rPr lang="en-US" dirty="0">
                <a:cs typeface="Calibri Light"/>
              </a:rPr>
              <a:t>: Modern Foreign Languages, P.E, Dance and Music</a:t>
            </a:r>
          </a:p>
          <a:p>
            <a:pPr marL="0" indent="0">
              <a:buNone/>
            </a:pPr>
            <a:endParaRPr lang="en-US">
              <a:cs typeface="Calibri Light"/>
            </a:endParaRPr>
          </a:p>
        </p:txBody>
      </p:sp>
      <p:sp>
        <p:nvSpPr>
          <p:cNvPr id="5" name="Title 1">
            <a:extLst>
              <a:ext uri="{FF2B5EF4-FFF2-40B4-BE49-F238E27FC236}">
                <a16:creationId xmlns:a16="http://schemas.microsoft.com/office/drawing/2014/main" id="{5598459B-A61B-402A-9200-BBE7F130EC75}"/>
              </a:ext>
            </a:extLst>
          </p:cNvPr>
          <p:cNvSpPr>
            <a:spLocks noGrp="1"/>
          </p:cNvSpPr>
          <p:nvPr>
            <p:ph type="title"/>
          </p:nvPr>
        </p:nvSpPr>
        <p:spPr>
          <a:xfrm>
            <a:off x="657224" y="499533"/>
            <a:ext cx="10772775" cy="838816"/>
          </a:xfrm>
          <a:solidFill>
            <a:schemeClr val="accent1"/>
          </a:solidFill>
        </p:spPr>
        <p:txBody>
          <a:bodyPr/>
          <a:lstStyle/>
          <a:p>
            <a:pPr algn="r"/>
            <a:r>
              <a:rPr lang="en-GB">
                <a:solidFill>
                  <a:schemeClr val="bg1"/>
                </a:solidFill>
              </a:rPr>
              <a:t>The Curriculum</a:t>
            </a:r>
            <a:r>
              <a:rPr lang="en-GB">
                <a:solidFill>
                  <a:schemeClr val="bg1"/>
                </a:solidFill>
                <a:cs typeface="Calibri Light"/>
              </a:rPr>
              <a:t> continued...</a:t>
            </a:r>
            <a:endParaRPr lang="en-GB">
              <a:solidFill>
                <a:schemeClr val="bg1"/>
              </a:solidFill>
            </a:endParaRPr>
          </a:p>
        </p:txBody>
      </p:sp>
      <p:pic>
        <p:nvPicPr>
          <p:cNvPr id="7" name="Picture Placeholder 7">
            <a:extLst>
              <a:ext uri="{FF2B5EF4-FFF2-40B4-BE49-F238E27FC236}">
                <a16:creationId xmlns:a16="http://schemas.microsoft.com/office/drawing/2014/main" id="{F2F027EB-CF31-4298-B032-6A7720EF885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Tree>
    <p:extLst>
      <p:ext uri="{BB962C8B-B14F-4D97-AF65-F5344CB8AC3E}">
        <p14:creationId xmlns:p14="http://schemas.microsoft.com/office/powerpoint/2010/main" val="272992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5078D-1891-4768-AF7D-819F6359AF4B}"/>
              </a:ext>
            </a:extLst>
          </p:cNvPr>
          <p:cNvSpPr>
            <a:spLocks noGrp="1"/>
          </p:cNvSpPr>
          <p:nvPr>
            <p:ph idx="1"/>
          </p:nvPr>
        </p:nvSpPr>
        <p:spPr>
          <a:xfrm>
            <a:off x="654727" y="1438039"/>
            <a:ext cx="5381722" cy="5088457"/>
          </a:xfrm>
        </p:spPr>
        <p:txBody>
          <a:bodyPr vert="horz" lIns="91440" tIns="45720" rIns="91440" bIns="45720" rtlCol="0" anchor="t">
            <a:normAutofit fontScale="92500"/>
          </a:bodyPr>
          <a:lstStyle/>
          <a:p>
            <a:r>
              <a:rPr lang="en-GB" dirty="0">
                <a:cs typeface="Calibri Light"/>
              </a:rPr>
              <a:t>Based on 4 Key Themes across the year:</a:t>
            </a:r>
            <a:endParaRPr lang="en-GB" dirty="0" err="1">
              <a:cs typeface="Calibri Light"/>
            </a:endParaRPr>
          </a:p>
          <a:p>
            <a:pPr>
              <a:buFont typeface="Wingdings" pitchFamily="34" charset="0"/>
              <a:buChar char="§"/>
            </a:pPr>
            <a:r>
              <a:rPr lang="en-GB" b="1" dirty="0">
                <a:cs typeface="Calibri Light"/>
              </a:rPr>
              <a:t>Island Life</a:t>
            </a:r>
          </a:p>
          <a:p>
            <a:pPr>
              <a:buFont typeface="Wingdings" pitchFamily="34" charset="0"/>
              <a:buChar char="§"/>
            </a:pPr>
            <a:r>
              <a:rPr lang="en-GB" b="1" dirty="0">
                <a:cs typeface="Calibri Light"/>
              </a:rPr>
              <a:t>Back in Time</a:t>
            </a:r>
            <a:r>
              <a:rPr lang="en-GB" dirty="0">
                <a:cs typeface="Calibri Light"/>
              </a:rPr>
              <a:t> (World War 2)</a:t>
            </a:r>
          </a:p>
          <a:p>
            <a:pPr>
              <a:buFont typeface="Wingdings"/>
              <a:buChar char="§"/>
            </a:pPr>
            <a:r>
              <a:rPr lang="en-GB" b="1" dirty="0">
                <a:cs typeface="Calibri Light"/>
              </a:rPr>
              <a:t>Energy</a:t>
            </a:r>
          </a:p>
          <a:p>
            <a:pPr>
              <a:buFont typeface="Wingdings" pitchFamily="34" charset="0"/>
              <a:buChar char="§"/>
            </a:pPr>
            <a:r>
              <a:rPr lang="en-GB" b="1" dirty="0">
                <a:cs typeface="Calibri Light"/>
              </a:rPr>
              <a:t>Evolve and Adapt</a:t>
            </a:r>
            <a:r>
              <a:rPr lang="en-GB" dirty="0">
                <a:cs typeface="Calibri Light"/>
              </a:rPr>
              <a:t> (including S.R.E - Sex and Relationship Education)</a:t>
            </a:r>
          </a:p>
          <a:p>
            <a:pPr marL="0" indent="0">
              <a:buNone/>
            </a:pPr>
            <a:r>
              <a:rPr lang="en-GB" dirty="0">
                <a:cs typeface="Calibri Light"/>
              </a:rPr>
              <a:t>Within the themes Science, History, Geography, Art and DT national curriculum objectives will be taught as well as international studies and direct links to our Nord Anglia Initiatives. </a:t>
            </a:r>
          </a:p>
          <a:p>
            <a:pPr marL="0" indent="0">
              <a:buNone/>
            </a:pPr>
            <a:r>
              <a:rPr lang="en-GB" i="1" dirty="0">
                <a:cs typeface="Calibri Light"/>
              </a:rPr>
              <a:t>Discrete </a:t>
            </a:r>
            <a:r>
              <a:rPr lang="en-GB" i="1" u="sng" dirty="0">
                <a:cs typeface="Calibri Light"/>
              </a:rPr>
              <a:t>Science</a:t>
            </a:r>
            <a:r>
              <a:rPr lang="en-GB" i="1" dirty="0">
                <a:cs typeface="Calibri Light"/>
              </a:rPr>
              <a:t> and </a:t>
            </a:r>
            <a:r>
              <a:rPr lang="en-GB" i="1" u="sng" dirty="0">
                <a:cs typeface="Calibri Light"/>
              </a:rPr>
              <a:t>ART/DT</a:t>
            </a:r>
            <a:r>
              <a:rPr lang="en-GB" i="1" dirty="0">
                <a:cs typeface="Calibri Light"/>
              </a:rPr>
              <a:t> lessons will be incorporated into the weekly timetable as well as general Creative Curriculum lessons. </a:t>
            </a:r>
            <a:endParaRPr lang="en-GB" i="1" dirty="0"/>
          </a:p>
          <a:p>
            <a:endParaRPr lang="en-GB">
              <a:cs typeface="Calibri Light"/>
            </a:endParaRPr>
          </a:p>
        </p:txBody>
      </p:sp>
      <p:sp>
        <p:nvSpPr>
          <p:cNvPr id="4" name="Title 1">
            <a:extLst>
              <a:ext uri="{FF2B5EF4-FFF2-40B4-BE49-F238E27FC236}">
                <a16:creationId xmlns:a16="http://schemas.microsoft.com/office/drawing/2014/main" id="{5190C7B2-D393-4BD0-989E-4C04159CFA0B}"/>
              </a:ext>
            </a:extLst>
          </p:cNvPr>
          <p:cNvSpPr>
            <a:spLocks noGrp="1"/>
          </p:cNvSpPr>
          <p:nvPr>
            <p:ph type="title"/>
          </p:nvPr>
        </p:nvSpPr>
        <p:spPr>
          <a:xfrm>
            <a:off x="657224" y="499533"/>
            <a:ext cx="10772775" cy="838816"/>
          </a:xfrm>
          <a:solidFill>
            <a:schemeClr val="accent1"/>
          </a:solidFill>
        </p:spPr>
        <p:txBody>
          <a:bodyPr/>
          <a:lstStyle/>
          <a:p>
            <a:pPr algn="r"/>
            <a:r>
              <a:rPr lang="en-GB">
                <a:solidFill>
                  <a:schemeClr val="bg1"/>
                </a:solidFill>
              </a:rPr>
              <a:t>The Creative Curriculum</a:t>
            </a:r>
          </a:p>
        </p:txBody>
      </p:sp>
      <p:pic>
        <p:nvPicPr>
          <p:cNvPr id="5" name="Picture Placeholder 7">
            <a:extLst>
              <a:ext uri="{FF2B5EF4-FFF2-40B4-BE49-F238E27FC236}">
                <a16:creationId xmlns:a16="http://schemas.microsoft.com/office/drawing/2014/main" id="{3DAF1E1F-7A19-4D78-908F-B655F72719D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
        <p:nvSpPr>
          <p:cNvPr id="2" name="Title 1">
            <a:extLst>
              <a:ext uri="{FF2B5EF4-FFF2-40B4-BE49-F238E27FC236}">
                <a16:creationId xmlns:a16="http://schemas.microsoft.com/office/drawing/2014/main" id="{23E546B1-8B02-412F-BF18-3B72BE5F54C0}"/>
              </a:ext>
            </a:extLst>
          </p:cNvPr>
          <p:cNvSpPr txBox="1">
            <a:spLocks/>
          </p:cNvSpPr>
          <p:nvPr/>
        </p:nvSpPr>
        <p:spPr>
          <a:xfrm>
            <a:off x="6700008" y="5232495"/>
            <a:ext cx="4916374" cy="838816"/>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GB" sz="3200" dirty="0">
                <a:solidFill>
                  <a:schemeClr val="bg1"/>
                </a:solidFill>
              </a:rPr>
              <a:t>Topic Maps</a:t>
            </a:r>
            <a:endParaRPr lang="en-GB" sz="3200">
              <a:solidFill>
                <a:schemeClr val="bg1"/>
              </a:solidFill>
              <a:cs typeface="Calibri Light"/>
            </a:endParaRPr>
          </a:p>
        </p:txBody>
      </p:sp>
      <p:pic>
        <p:nvPicPr>
          <p:cNvPr id="6" name="Picture 6" descr="A screenshot of a social media post&#10;&#10;Description generated with very high confidence">
            <a:extLst>
              <a:ext uri="{FF2B5EF4-FFF2-40B4-BE49-F238E27FC236}">
                <a16:creationId xmlns:a16="http://schemas.microsoft.com/office/drawing/2014/main" id="{EFADD35B-590D-41C2-B3F8-8F0E01E1AE16}"/>
              </a:ext>
            </a:extLst>
          </p:cNvPr>
          <p:cNvPicPr>
            <a:picLocks noChangeAspect="1"/>
          </p:cNvPicPr>
          <p:nvPr/>
        </p:nvPicPr>
        <p:blipFill>
          <a:blip r:embed="rId3"/>
          <a:stretch>
            <a:fillRect/>
          </a:stretch>
        </p:blipFill>
        <p:spPr>
          <a:xfrm>
            <a:off x="6646985" y="1709537"/>
            <a:ext cx="4923691" cy="3392034"/>
          </a:xfrm>
          <a:prstGeom prst="rect">
            <a:avLst/>
          </a:prstGeom>
        </p:spPr>
      </p:pic>
    </p:spTree>
    <p:extLst>
      <p:ext uri="{BB962C8B-B14F-4D97-AF65-F5344CB8AC3E}">
        <p14:creationId xmlns:p14="http://schemas.microsoft.com/office/powerpoint/2010/main" val="326110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9521-C1BA-47A2-8389-E05B7A7CABB9}"/>
              </a:ext>
            </a:extLst>
          </p:cNvPr>
          <p:cNvSpPr>
            <a:spLocks noGrp="1"/>
          </p:cNvSpPr>
          <p:nvPr>
            <p:ph type="title"/>
          </p:nvPr>
        </p:nvSpPr>
        <p:spPr>
          <a:xfrm>
            <a:off x="657224" y="499533"/>
            <a:ext cx="10772775" cy="847129"/>
          </a:xfrm>
          <a:solidFill>
            <a:schemeClr val="accent1"/>
          </a:solidFill>
        </p:spPr>
        <p:txBody>
          <a:bodyPr/>
          <a:lstStyle/>
          <a:p>
            <a:pPr algn="r"/>
            <a:r>
              <a:rPr lang="en-GB" dirty="0">
                <a:solidFill>
                  <a:schemeClr val="bg1"/>
                </a:solidFill>
              </a:rPr>
              <a:t>Nord-Anglia Initiatives</a:t>
            </a:r>
          </a:p>
        </p:txBody>
      </p:sp>
      <p:sp>
        <p:nvSpPr>
          <p:cNvPr id="3" name="Content Placeholder 2">
            <a:extLst>
              <a:ext uri="{FF2B5EF4-FFF2-40B4-BE49-F238E27FC236}">
                <a16:creationId xmlns:a16="http://schemas.microsoft.com/office/drawing/2014/main" id="{255993F8-FE51-4257-AA35-B82CF88F3D84}"/>
              </a:ext>
            </a:extLst>
          </p:cNvPr>
          <p:cNvSpPr>
            <a:spLocks noGrp="1"/>
          </p:cNvSpPr>
          <p:nvPr>
            <p:ph idx="1"/>
          </p:nvPr>
        </p:nvSpPr>
        <p:spPr>
          <a:xfrm>
            <a:off x="406435" y="1683327"/>
            <a:ext cx="6999901" cy="4725106"/>
          </a:xfrm>
        </p:spPr>
        <p:txBody>
          <a:bodyPr vert="horz" lIns="91440" tIns="45720" rIns="91440" bIns="45720" rtlCol="0" anchor="t">
            <a:normAutofit lnSpcReduction="10000"/>
          </a:bodyPr>
          <a:lstStyle/>
          <a:p>
            <a:r>
              <a:rPr lang="en-GB" dirty="0">
                <a:cs typeface="Calibri Light"/>
              </a:rPr>
              <a:t>Juilliard  - School of Performing Arts </a:t>
            </a:r>
          </a:p>
          <a:p>
            <a:endParaRPr lang="en-GB">
              <a:cs typeface="Calibri Light"/>
            </a:endParaRPr>
          </a:p>
          <a:p>
            <a:r>
              <a:rPr lang="en-GB" dirty="0">
                <a:cs typeface="Calibri Light"/>
              </a:rPr>
              <a:t>STEAM (Science, Technology, Engineering, Art and Maths) in collaboration with MIT (Massachusetts Institute of Technology)</a:t>
            </a:r>
          </a:p>
          <a:p>
            <a:endParaRPr lang="en-GB">
              <a:cs typeface="Calibri Light"/>
            </a:endParaRPr>
          </a:p>
          <a:p>
            <a:r>
              <a:rPr lang="en-GB" dirty="0">
                <a:cs typeface="Calibri Light"/>
              </a:rPr>
              <a:t>UN Global Goals for Sustainable development in collaboration with UNICEF</a:t>
            </a:r>
          </a:p>
          <a:p>
            <a:r>
              <a:rPr lang="en-GB" b="1" i="1" dirty="0">
                <a:solidFill>
                  <a:schemeClr val="accent1"/>
                </a:solidFill>
                <a:cs typeface="Calibri Light"/>
              </a:rPr>
              <a:t>Review of all the Global Goals to be incorporated in the curriculum </a:t>
            </a:r>
          </a:p>
          <a:p>
            <a:endParaRPr lang="en-GB" b="1" i="1">
              <a:solidFill>
                <a:schemeClr val="accent1"/>
              </a:solidFill>
              <a:cs typeface="Calibri Light"/>
            </a:endParaRPr>
          </a:p>
          <a:p>
            <a:r>
              <a:rPr lang="en-GB" dirty="0">
                <a:cs typeface="Calibri Light"/>
              </a:rPr>
              <a:t>Nord Anglia Global Campus</a:t>
            </a:r>
          </a:p>
          <a:p>
            <a:endParaRPr lang="en-GB">
              <a:cs typeface="Calibri Light"/>
            </a:endParaRPr>
          </a:p>
        </p:txBody>
      </p:sp>
      <p:pic>
        <p:nvPicPr>
          <p:cNvPr id="4" name="Picture Placeholder 7">
            <a:extLst>
              <a:ext uri="{FF2B5EF4-FFF2-40B4-BE49-F238E27FC236}">
                <a16:creationId xmlns:a16="http://schemas.microsoft.com/office/drawing/2014/main" id="{4444C587-C3E1-433D-B4B8-36B332AD0C2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pic>
        <p:nvPicPr>
          <p:cNvPr id="5" name="Picture 5" descr="A close up of a logo&#10;&#10;Description generated with very high confidence">
            <a:extLst>
              <a:ext uri="{FF2B5EF4-FFF2-40B4-BE49-F238E27FC236}">
                <a16:creationId xmlns:a16="http://schemas.microsoft.com/office/drawing/2014/main" id="{30F278CE-21E8-4385-B7AB-A6674EA190D1}"/>
              </a:ext>
            </a:extLst>
          </p:cNvPr>
          <p:cNvPicPr>
            <a:picLocks noChangeAspect="1"/>
          </p:cNvPicPr>
          <p:nvPr/>
        </p:nvPicPr>
        <p:blipFill>
          <a:blip r:embed="rId3"/>
          <a:stretch>
            <a:fillRect/>
          </a:stretch>
        </p:blipFill>
        <p:spPr>
          <a:xfrm>
            <a:off x="7652084" y="1495926"/>
            <a:ext cx="965200" cy="978569"/>
          </a:xfrm>
          <a:prstGeom prst="rect">
            <a:avLst/>
          </a:prstGeom>
        </p:spPr>
      </p:pic>
      <p:pic>
        <p:nvPicPr>
          <p:cNvPr id="7" name="Picture 7" descr="A close up of a logo&#10;&#10;Description generated with very high confidence">
            <a:extLst>
              <a:ext uri="{FF2B5EF4-FFF2-40B4-BE49-F238E27FC236}">
                <a16:creationId xmlns:a16="http://schemas.microsoft.com/office/drawing/2014/main" id="{E607001F-13A1-4AFF-A782-B92B74074890}"/>
              </a:ext>
            </a:extLst>
          </p:cNvPr>
          <p:cNvPicPr>
            <a:picLocks noChangeAspect="1"/>
          </p:cNvPicPr>
          <p:nvPr/>
        </p:nvPicPr>
        <p:blipFill>
          <a:blip r:embed="rId4"/>
          <a:stretch>
            <a:fillRect/>
          </a:stretch>
        </p:blipFill>
        <p:spPr>
          <a:xfrm>
            <a:off x="7549343" y="2617934"/>
            <a:ext cx="2743200" cy="844062"/>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B194B4BB-0488-4151-BEFB-68C9E3395F53}"/>
              </a:ext>
            </a:extLst>
          </p:cNvPr>
          <p:cNvPicPr>
            <a:picLocks noChangeAspect="1"/>
          </p:cNvPicPr>
          <p:nvPr/>
        </p:nvPicPr>
        <p:blipFill>
          <a:blip r:embed="rId5"/>
          <a:stretch>
            <a:fillRect/>
          </a:stretch>
        </p:blipFill>
        <p:spPr>
          <a:xfrm>
            <a:off x="7606501" y="3720379"/>
            <a:ext cx="2743200" cy="977630"/>
          </a:xfrm>
          <a:prstGeom prst="rect">
            <a:avLst/>
          </a:prstGeom>
        </p:spPr>
      </p:pic>
      <p:pic>
        <p:nvPicPr>
          <p:cNvPr id="11" name="Picture 11">
            <a:extLst>
              <a:ext uri="{FF2B5EF4-FFF2-40B4-BE49-F238E27FC236}">
                <a16:creationId xmlns:a16="http://schemas.microsoft.com/office/drawing/2014/main" id="{36D2D122-FF86-4367-9DD2-2B66451CE3E7}"/>
              </a:ext>
            </a:extLst>
          </p:cNvPr>
          <p:cNvPicPr>
            <a:picLocks noChangeAspect="1"/>
          </p:cNvPicPr>
          <p:nvPr/>
        </p:nvPicPr>
        <p:blipFill>
          <a:blip r:embed="rId6"/>
          <a:stretch>
            <a:fillRect/>
          </a:stretch>
        </p:blipFill>
        <p:spPr>
          <a:xfrm>
            <a:off x="7435786" y="5209643"/>
            <a:ext cx="1072148" cy="1072148"/>
          </a:xfrm>
          <a:prstGeom prst="rect">
            <a:avLst/>
          </a:prstGeom>
        </p:spPr>
      </p:pic>
    </p:spTree>
    <p:extLst>
      <p:ext uri="{BB962C8B-B14F-4D97-AF65-F5344CB8AC3E}">
        <p14:creationId xmlns:p14="http://schemas.microsoft.com/office/powerpoint/2010/main" val="217640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8EEC-5561-4499-86D0-E11D9ACE6451}"/>
              </a:ext>
            </a:extLst>
          </p:cNvPr>
          <p:cNvSpPr>
            <a:spLocks noGrp="1"/>
          </p:cNvSpPr>
          <p:nvPr>
            <p:ph type="title"/>
          </p:nvPr>
        </p:nvSpPr>
        <p:spPr>
          <a:xfrm>
            <a:off x="657224" y="499533"/>
            <a:ext cx="10772775" cy="959280"/>
          </a:xfrm>
          <a:solidFill>
            <a:schemeClr val="accent1"/>
          </a:solidFill>
        </p:spPr>
        <p:txBody>
          <a:bodyPr>
            <a:normAutofit/>
          </a:bodyPr>
          <a:lstStyle/>
          <a:p>
            <a:pPr algn="r"/>
            <a:r>
              <a:rPr lang="en-GB">
                <a:solidFill>
                  <a:schemeClr val="bg1"/>
                </a:solidFill>
              </a:rPr>
              <a:t>Homework</a:t>
            </a:r>
          </a:p>
        </p:txBody>
      </p:sp>
      <p:sp>
        <p:nvSpPr>
          <p:cNvPr id="3" name="Content Placeholder 2">
            <a:extLst>
              <a:ext uri="{FF2B5EF4-FFF2-40B4-BE49-F238E27FC236}">
                <a16:creationId xmlns:a16="http://schemas.microsoft.com/office/drawing/2014/main" id="{7F52B8E6-9923-48F9-A7E1-3591949FBDC5}"/>
              </a:ext>
            </a:extLst>
          </p:cNvPr>
          <p:cNvSpPr>
            <a:spLocks noGrp="1"/>
          </p:cNvSpPr>
          <p:nvPr>
            <p:ph idx="1"/>
          </p:nvPr>
        </p:nvSpPr>
        <p:spPr>
          <a:xfrm>
            <a:off x="663288" y="2011680"/>
            <a:ext cx="10767093" cy="4381132"/>
          </a:xfrm>
        </p:spPr>
        <p:txBody>
          <a:bodyPr vert="horz" lIns="91440" tIns="45720" rIns="91440" bIns="45720" rtlCol="0" anchor="t">
            <a:normAutofit/>
          </a:bodyPr>
          <a:lstStyle/>
          <a:p>
            <a:pPr>
              <a:buFont typeface="Wingdings" pitchFamily="34" charset="0"/>
              <a:buChar char="Ø"/>
            </a:pPr>
            <a:r>
              <a:rPr lang="en-GB" dirty="0">
                <a:cs typeface="Calibri Light"/>
              </a:rPr>
              <a:t>Set on </a:t>
            </a:r>
            <a:r>
              <a:rPr lang="en-GB" b="1" dirty="0">
                <a:cs typeface="Calibri Light"/>
              </a:rPr>
              <a:t>Thursday</a:t>
            </a:r>
            <a:r>
              <a:rPr lang="en-GB" dirty="0">
                <a:cs typeface="Calibri Light"/>
              </a:rPr>
              <a:t> due in on </a:t>
            </a:r>
            <a:r>
              <a:rPr lang="en-GB" b="1" dirty="0">
                <a:cs typeface="Calibri Light"/>
              </a:rPr>
              <a:t>Tuesday </a:t>
            </a:r>
            <a:r>
              <a:rPr lang="en-GB" dirty="0">
                <a:cs typeface="Calibri Light"/>
              </a:rPr>
              <a:t>(maths, English, creative curriculum)</a:t>
            </a:r>
            <a:endParaRPr lang="en-US" dirty="0">
              <a:cs typeface="Calibri Light"/>
            </a:endParaRPr>
          </a:p>
          <a:p>
            <a:pPr marL="0" indent="0">
              <a:buNone/>
            </a:pPr>
            <a:endParaRPr lang="en-GB" b="1">
              <a:cs typeface="Calibri Light"/>
            </a:endParaRPr>
          </a:p>
          <a:p>
            <a:pPr>
              <a:buFont typeface="Wingdings" pitchFamily="34" charset="0"/>
              <a:buChar char="Ø"/>
            </a:pPr>
            <a:r>
              <a:rPr lang="en-GB" dirty="0">
                <a:cs typeface="Calibri Light"/>
              </a:rPr>
              <a:t>Approx. 20 mins per piece of homework</a:t>
            </a:r>
            <a:endParaRPr lang="en-US" dirty="0">
              <a:cs typeface="Calibri Light"/>
            </a:endParaRPr>
          </a:p>
          <a:p>
            <a:pPr marL="0" indent="0">
              <a:buNone/>
            </a:pPr>
            <a:endParaRPr lang="en-GB">
              <a:cs typeface="Calibri Light"/>
            </a:endParaRPr>
          </a:p>
          <a:p>
            <a:pPr>
              <a:buFont typeface="Wingdings" pitchFamily="34" charset="0"/>
              <a:buChar char="Ø"/>
            </a:pPr>
            <a:r>
              <a:rPr lang="en-GB" dirty="0">
                <a:cs typeface="Calibri Light"/>
              </a:rPr>
              <a:t>Please keep us informed of any problems with completing homework – we can be flexible!</a:t>
            </a:r>
            <a:endParaRPr lang="en-GB" dirty="0">
              <a:ea typeface="+mn-lt"/>
              <a:cs typeface="+mn-lt"/>
            </a:endParaRPr>
          </a:p>
          <a:p>
            <a:pPr>
              <a:buFont typeface="Wingdings" pitchFamily="34" charset="0"/>
              <a:buChar char="Ø"/>
            </a:pPr>
            <a:endParaRPr lang="en-GB" dirty="0">
              <a:cs typeface="Calibri Light"/>
            </a:endParaRPr>
          </a:p>
          <a:p>
            <a:pPr>
              <a:buFont typeface="Wingdings" pitchFamily="34" charset="0"/>
              <a:buChar char="Ø"/>
            </a:pPr>
            <a:r>
              <a:rPr lang="en-GB" dirty="0">
                <a:cs typeface="Calibri Light"/>
              </a:rPr>
              <a:t>Guidelines for homework are printed and displayed in the front of students' homework books</a:t>
            </a:r>
          </a:p>
          <a:p>
            <a:pPr>
              <a:buFont typeface="Wingdings" pitchFamily="34" charset="0"/>
              <a:buChar char="Ø"/>
            </a:pPr>
            <a:endParaRPr lang="en-GB">
              <a:cs typeface="Calibri Light"/>
            </a:endParaRPr>
          </a:p>
          <a:p>
            <a:pPr marL="0" indent="0">
              <a:buNone/>
            </a:pPr>
            <a:endParaRPr lang="en-GB" dirty="0">
              <a:highlight>
                <a:srgbClr val="FFFF00"/>
              </a:highlight>
              <a:cs typeface="Calibri Light"/>
            </a:endParaRPr>
          </a:p>
        </p:txBody>
      </p:sp>
      <p:pic>
        <p:nvPicPr>
          <p:cNvPr id="4" name="Picture Placeholder 7">
            <a:extLst>
              <a:ext uri="{FF2B5EF4-FFF2-40B4-BE49-F238E27FC236}">
                <a16:creationId xmlns:a16="http://schemas.microsoft.com/office/drawing/2014/main" id="{89C682D6-62D4-407A-B207-B5B13DBE106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Tree>
    <p:extLst>
      <p:ext uri="{BB962C8B-B14F-4D97-AF65-F5344CB8AC3E}">
        <p14:creationId xmlns:p14="http://schemas.microsoft.com/office/powerpoint/2010/main" val="153488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F47DC-D5E0-4D41-B3B8-184CFCE7C73C}"/>
              </a:ext>
            </a:extLst>
          </p:cNvPr>
          <p:cNvSpPr>
            <a:spLocks noGrp="1"/>
          </p:cNvSpPr>
          <p:nvPr>
            <p:ph idx="1"/>
          </p:nvPr>
        </p:nvSpPr>
        <p:spPr>
          <a:xfrm>
            <a:off x="654727" y="1575029"/>
            <a:ext cx="10767093" cy="4884625"/>
          </a:xfrm>
        </p:spPr>
        <p:txBody>
          <a:bodyPr vert="horz" lIns="91440" tIns="45720" rIns="91440" bIns="45720" rtlCol="0" anchor="t">
            <a:normAutofit/>
          </a:bodyPr>
          <a:lstStyle/>
          <a:p>
            <a:r>
              <a:rPr lang="en-US" b="1" u="sng" dirty="0">
                <a:cs typeface="Calibri Light"/>
              </a:rPr>
              <a:t>Spellings</a:t>
            </a:r>
          </a:p>
          <a:p>
            <a:pPr>
              <a:buFont typeface="Wingdings" pitchFamily="34" charset="0"/>
              <a:buChar char="Ø"/>
            </a:pPr>
            <a:r>
              <a:rPr lang="en-US" dirty="0">
                <a:cs typeface="Calibri Light"/>
              </a:rPr>
              <a:t>Each week students will receive a weekly spelling list on VLE to practice and learn for a spelling test will be conducted on Fridays</a:t>
            </a:r>
            <a:endParaRPr lang="en-US" b="1" u="sng" dirty="0">
              <a:cs typeface="Calibri Light"/>
            </a:endParaRPr>
          </a:p>
          <a:p>
            <a:pPr>
              <a:buFont typeface="Wingdings" pitchFamily="34" charset="0"/>
              <a:buChar char="Ø"/>
            </a:pPr>
            <a:r>
              <a:rPr lang="en-US" dirty="0">
                <a:cs typeface="Calibri Light"/>
              </a:rPr>
              <a:t>These words will also be displayed on 'Spelling City' website for optional practice</a:t>
            </a:r>
          </a:p>
          <a:p>
            <a:pPr>
              <a:buFont typeface="Wingdings" pitchFamily="34" charset="0"/>
              <a:buChar char="Ø"/>
            </a:pPr>
            <a:r>
              <a:rPr lang="en-US" dirty="0">
                <a:cs typeface="Calibri Light"/>
              </a:rPr>
              <a:t>Spelling list will follow the spelling rules mandatory for Y6 students and students will also have lessons dedicated to the rules during the weekly English lessons</a:t>
            </a:r>
          </a:p>
          <a:p>
            <a:pPr>
              <a:buFont typeface="Wingdings" pitchFamily="34" charset="0"/>
              <a:buChar char="Ø"/>
            </a:pPr>
            <a:r>
              <a:rPr lang="en-US">
                <a:cs typeface="Calibri Light"/>
              </a:rPr>
              <a:t>During Term 1 students will review the Year 3-6 statutory words for Primary </a:t>
            </a:r>
          </a:p>
          <a:p>
            <a:pPr marL="0" indent="0">
              <a:buNone/>
            </a:pPr>
            <a:r>
              <a:rPr lang="en-US" dirty="0">
                <a:cs typeface="Calibri Light"/>
              </a:rPr>
              <a:t>School and will be encouraged to take responsibility for their own learning</a:t>
            </a:r>
          </a:p>
          <a:p>
            <a:pPr marL="0" indent="0">
              <a:buNone/>
            </a:pPr>
            <a:endParaRPr lang="en-US" u="sng" dirty="0">
              <a:cs typeface="Calibri Light"/>
            </a:endParaRPr>
          </a:p>
          <a:p>
            <a:endParaRPr lang="en-US">
              <a:cs typeface="Calibri Light"/>
            </a:endParaRPr>
          </a:p>
        </p:txBody>
      </p:sp>
      <p:sp>
        <p:nvSpPr>
          <p:cNvPr id="7" name="Title 1">
            <a:extLst>
              <a:ext uri="{FF2B5EF4-FFF2-40B4-BE49-F238E27FC236}">
                <a16:creationId xmlns:a16="http://schemas.microsoft.com/office/drawing/2014/main" id="{EAE3AB1E-41A3-49DA-8499-EA6F8A14BCFF}"/>
              </a:ext>
            </a:extLst>
          </p:cNvPr>
          <p:cNvSpPr>
            <a:spLocks noGrp="1"/>
          </p:cNvSpPr>
          <p:nvPr>
            <p:ph type="title"/>
          </p:nvPr>
        </p:nvSpPr>
        <p:spPr>
          <a:xfrm>
            <a:off x="657224" y="499533"/>
            <a:ext cx="10772775" cy="838816"/>
          </a:xfrm>
          <a:solidFill>
            <a:schemeClr val="accent1"/>
          </a:solidFill>
        </p:spPr>
        <p:txBody>
          <a:bodyPr/>
          <a:lstStyle/>
          <a:p>
            <a:pPr algn="r"/>
            <a:r>
              <a:rPr lang="en-GB" dirty="0">
                <a:solidFill>
                  <a:schemeClr val="bg1"/>
                </a:solidFill>
              </a:rPr>
              <a:t>Spelling...</a:t>
            </a:r>
            <a:endParaRPr lang="en-US" dirty="0">
              <a:solidFill>
                <a:schemeClr val="bg1"/>
              </a:solidFill>
            </a:endParaRPr>
          </a:p>
        </p:txBody>
      </p:sp>
      <p:pic>
        <p:nvPicPr>
          <p:cNvPr id="9" name="Picture Placeholder 7">
            <a:extLst>
              <a:ext uri="{FF2B5EF4-FFF2-40B4-BE49-F238E27FC236}">
                <a16:creationId xmlns:a16="http://schemas.microsoft.com/office/drawing/2014/main" id="{ED895A7D-F2D6-4962-B52B-D3801B09FAB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Tree>
    <p:extLst>
      <p:ext uri="{BB962C8B-B14F-4D97-AF65-F5344CB8AC3E}">
        <p14:creationId xmlns:p14="http://schemas.microsoft.com/office/powerpoint/2010/main" val="181453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12C8716-F84C-46D5-985C-2076A73458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2F8C103-E03A-40F3-B2D7-A8DBFEBD2C5B}"/>
              </a:ext>
            </a:extLst>
          </p:cNvPr>
          <p:cNvSpPr>
            <a:spLocks noGrp="1"/>
          </p:cNvSpPr>
          <p:nvPr>
            <p:ph type="title"/>
          </p:nvPr>
        </p:nvSpPr>
        <p:spPr>
          <a:xfrm>
            <a:off x="426057" y="-82669"/>
            <a:ext cx="2659615" cy="1067435"/>
          </a:xfrm>
        </p:spPr>
        <p:txBody>
          <a:bodyPr>
            <a:normAutofit fontScale="90000"/>
          </a:bodyPr>
          <a:lstStyle/>
          <a:p>
            <a:r>
              <a:rPr lang="en-GB">
                <a:solidFill>
                  <a:srgbClr val="FFFFFF"/>
                </a:solidFill>
              </a:rPr>
              <a:t>Reading...</a:t>
            </a:r>
          </a:p>
        </p:txBody>
      </p:sp>
      <p:sp>
        <p:nvSpPr>
          <p:cNvPr id="3" name="Content Placeholder 2">
            <a:extLst>
              <a:ext uri="{FF2B5EF4-FFF2-40B4-BE49-F238E27FC236}">
                <a16:creationId xmlns:a16="http://schemas.microsoft.com/office/drawing/2014/main" id="{08627F31-FEE5-4E87-B5FA-27D7C3996D9F}"/>
              </a:ext>
            </a:extLst>
          </p:cNvPr>
          <p:cNvSpPr>
            <a:spLocks noGrp="1"/>
          </p:cNvSpPr>
          <p:nvPr>
            <p:ph idx="1"/>
          </p:nvPr>
        </p:nvSpPr>
        <p:spPr>
          <a:xfrm>
            <a:off x="240005" y="453932"/>
            <a:ext cx="6886835" cy="5379669"/>
          </a:xfrm>
        </p:spPr>
        <p:txBody>
          <a:bodyPr vert="horz" lIns="91440" tIns="45720" rIns="91440" bIns="45720" rtlCol="0" anchor="t">
            <a:noAutofit/>
          </a:bodyPr>
          <a:lstStyle/>
          <a:p>
            <a:pPr marL="0" indent="0">
              <a:buNone/>
            </a:pPr>
            <a:endParaRPr lang="en-GB" sz="1800" b="1" u="sng" dirty="0">
              <a:solidFill>
                <a:srgbClr val="FFFFFF"/>
              </a:solidFill>
              <a:cs typeface="Calibri Light"/>
            </a:endParaRPr>
          </a:p>
          <a:p>
            <a:pPr marL="342900" indent="-342900">
              <a:buFont typeface="Wingdings" pitchFamily="34" charset="0"/>
              <a:buChar char="Ø"/>
            </a:pPr>
            <a:r>
              <a:rPr lang="en-GB" sz="1800" dirty="0">
                <a:solidFill>
                  <a:srgbClr val="FFFFFF"/>
                </a:solidFill>
                <a:cs typeface="Calibri Light"/>
              </a:rPr>
              <a:t>All students should spend 20 minutes reading at home every day, including books in home language as well as in English</a:t>
            </a:r>
          </a:p>
          <a:p>
            <a:pPr marL="342900" indent="-342900">
              <a:buFont typeface="Wingdings" pitchFamily="34" charset="0"/>
              <a:buChar char="Ø"/>
            </a:pPr>
            <a:r>
              <a:rPr lang="en-GB" sz="1800" dirty="0">
                <a:solidFill>
                  <a:srgbClr val="FFFFFF"/>
                </a:solidFill>
                <a:cs typeface="Calibri Light"/>
              </a:rPr>
              <a:t>Reading should be recorded in the  homework diary. (Name of book, how many pages/which chapter, comments by student or parents are encouraged)</a:t>
            </a:r>
          </a:p>
          <a:p>
            <a:pPr marL="342900" indent="-342900">
              <a:buFont typeface="Wingdings" pitchFamily="34" charset="0"/>
              <a:buChar char="Ø"/>
            </a:pPr>
            <a:r>
              <a:rPr lang="en-GB" sz="1800" dirty="0">
                <a:solidFill>
                  <a:srgbClr val="FFFFFF"/>
                </a:solidFill>
                <a:cs typeface="Calibri Light"/>
              </a:rPr>
              <a:t>Students should read their class English novel as directed by the teacher</a:t>
            </a:r>
          </a:p>
          <a:p>
            <a:pPr marL="342900" indent="-342900">
              <a:buFont typeface="Wingdings" pitchFamily="34" charset="0"/>
              <a:buChar char="Ø"/>
            </a:pPr>
            <a:r>
              <a:rPr lang="en-GB" sz="1800" dirty="0">
                <a:solidFill>
                  <a:srgbClr val="FFFFFF"/>
                </a:solidFill>
                <a:cs typeface="Calibri Light"/>
              </a:rPr>
              <a:t>Library books, students can take 3 books (they should always have 1 fiction and 1 non-fiction and another of free choice if desired)</a:t>
            </a:r>
          </a:p>
          <a:p>
            <a:pPr marL="342900" indent="-342900">
              <a:buFont typeface="Wingdings,Sans-Serif" pitchFamily="34" charset="0"/>
              <a:buChar char="Ø"/>
            </a:pPr>
            <a:r>
              <a:rPr lang="en-GB" sz="1800" dirty="0">
                <a:solidFill>
                  <a:srgbClr val="FFFFFF"/>
                </a:solidFill>
                <a:ea typeface="+mn-lt"/>
                <a:cs typeface="+mn-lt"/>
              </a:rPr>
              <a:t>Library times:</a:t>
            </a:r>
            <a:endParaRPr lang="en-US" sz="1800" dirty="0">
              <a:ea typeface="+mn-lt"/>
              <a:cs typeface="+mn-lt"/>
            </a:endParaRPr>
          </a:p>
          <a:p>
            <a:r>
              <a:rPr lang="en-GB" sz="1800" b="1" dirty="0">
                <a:solidFill>
                  <a:srgbClr val="FFFFFF"/>
                </a:solidFill>
                <a:ea typeface="+mn-lt"/>
                <a:cs typeface="+mn-lt"/>
              </a:rPr>
              <a:t>       6A - Thursday, 6B –Monday, 6D -Thursday</a:t>
            </a:r>
            <a:endParaRPr lang="en-GB" dirty="0"/>
          </a:p>
          <a:p>
            <a:pPr marL="342900" indent="-342900">
              <a:buFont typeface="Wingdings" pitchFamily="34" charset="0"/>
              <a:buChar char="Ø"/>
            </a:pPr>
            <a:r>
              <a:rPr lang="en-GB" sz="1800" dirty="0">
                <a:solidFill>
                  <a:srgbClr val="FFFFFF"/>
                </a:solidFill>
                <a:cs typeface="Calibri Light"/>
              </a:rPr>
              <a:t>Parents encourage home reading by listening, reading with their child, asking questions (see reading guidelines for parents)</a:t>
            </a:r>
          </a:p>
          <a:p>
            <a:pPr marL="342900" indent="-342900">
              <a:buFont typeface="Wingdings" pitchFamily="34" charset="0"/>
              <a:buChar char="Ø"/>
            </a:pPr>
            <a:r>
              <a:rPr lang="en-GB" sz="1800" dirty="0">
                <a:solidFill>
                  <a:srgbClr val="FFFFFF"/>
                </a:solidFill>
                <a:cs typeface="Calibri Light"/>
              </a:rPr>
              <a:t>Explore the 50 recommended reads for Year 6 – on VLE and displayed in all classes</a:t>
            </a:r>
          </a:p>
          <a:p>
            <a:pPr marL="342900" indent="-342900">
              <a:buFont typeface="Wingdings" pitchFamily="34" charset="0"/>
              <a:buChar char="Ø"/>
            </a:pPr>
            <a:r>
              <a:rPr lang="en-GB" sz="1800" dirty="0">
                <a:solidFill>
                  <a:srgbClr val="FFFFFF"/>
                </a:solidFill>
                <a:cs typeface="Calibri Light"/>
              </a:rPr>
              <a:t>Reading scheme – students on the school reading scheme should change books regularly to work towards becoming 'free readers'.</a:t>
            </a:r>
          </a:p>
          <a:p>
            <a:pPr marL="342900" indent="-342900">
              <a:buFont typeface="Wingdings" pitchFamily="34" charset="0"/>
              <a:buChar char="Ø"/>
            </a:pPr>
            <a:r>
              <a:rPr lang="en-GB" sz="1800" dirty="0">
                <a:solidFill>
                  <a:srgbClr val="FFFFFF"/>
                </a:solidFill>
                <a:cs typeface="Calibri Light"/>
              </a:rPr>
              <a:t>Students and parents may also visit the library before and after school to change books</a:t>
            </a:r>
          </a:p>
          <a:p>
            <a:pPr>
              <a:buFont typeface="Wingdings" pitchFamily="34" charset="0"/>
              <a:buChar char="Ø"/>
            </a:pPr>
            <a:endParaRPr lang="en-GB" sz="1300">
              <a:solidFill>
                <a:srgbClr val="FFFFFF"/>
              </a:solidFill>
              <a:cs typeface="Calibri Light"/>
            </a:endParaRPr>
          </a:p>
        </p:txBody>
      </p:sp>
      <p:sp>
        <p:nvSpPr>
          <p:cNvPr id="8" name="Rectangle 11">
            <a:extLst>
              <a:ext uri="{FF2B5EF4-FFF2-40B4-BE49-F238E27FC236}">
                <a16:creationId xmlns:a16="http://schemas.microsoft.com/office/drawing/2014/main" id="{A2AABEFD-D737-4E9B-A997-1C1507F523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7">
            <a:extLst>
              <a:ext uri="{FF2B5EF4-FFF2-40B4-BE49-F238E27FC236}">
                <a16:creationId xmlns:a16="http://schemas.microsoft.com/office/drawing/2014/main" id="{A774E894-E7AB-4731-8BA6-D30184C291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4584358" y="-75116"/>
            <a:ext cx="3384317" cy="895879"/>
          </a:xfrm>
          <a:prstGeom prst="rect">
            <a:avLst/>
          </a:prstGeom>
        </p:spPr>
      </p:pic>
      <p:pic>
        <p:nvPicPr>
          <p:cNvPr id="2" name="Picture 5" descr="A screenshot of a cell phone&#10;&#10;Description generated with very high confidence">
            <a:extLst>
              <a:ext uri="{FF2B5EF4-FFF2-40B4-BE49-F238E27FC236}">
                <a16:creationId xmlns:a16="http://schemas.microsoft.com/office/drawing/2014/main" id="{F6F117F5-FF58-456E-8F31-197008A7FF44}"/>
              </a:ext>
            </a:extLst>
          </p:cNvPr>
          <p:cNvPicPr>
            <a:picLocks noChangeAspect="1"/>
          </p:cNvPicPr>
          <p:nvPr/>
        </p:nvPicPr>
        <p:blipFill>
          <a:blip r:embed="rId3"/>
          <a:stretch>
            <a:fillRect/>
          </a:stretch>
        </p:blipFill>
        <p:spPr>
          <a:xfrm>
            <a:off x="7899779" y="3222912"/>
            <a:ext cx="4056288" cy="2954871"/>
          </a:xfrm>
          <a:prstGeom prst="rect">
            <a:avLst/>
          </a:prstGeom>
        </p:spPr>
      </p:pic>
      <p:sp>
        <p:nvSpPr>
          <p:cNvPr id="13" name="TextBox 12">
            <a:extLst>
              <a:ext uri="{FF2B5EF4-FFF2-40B4-BE49-F238E27FC236}">
                <a16:creationId xmlns:a16="http://schemas.microsoft.com/office/drawing/2014/main" id="{F856BABE-B569-4388-8464-EA52E3174756}"/>
              </a:ext>
            </a:extLst>
          </p:cNvPr>
          <p:cNvSpPr txBox="1"/>
          <p:nvPr/>
        </p:nvSpPr>
        <p:spPr>
          <a:xfrm>
            <a:off x="7703907" y="220895"/>
            <a:ext cx="4173018"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u="sng" dirty="0">
                <a:solidFill>
                  <a:schemeClr val="bg1"/>
                </a:solidFill>
                <a:latin typeface="Century Gothic"/>
              </a:rPr>
              <a:t>Year 6 2018-19 SATs results</a:t>
            </a:r>
            <a:endParaRPr lang="en-GB" sz="2000" dirty="0">
              <a:solidFill>
                <a:schemeClr val="bg1"/>
              </a:solidFill>
              <a:latin typeface="Century Gothic"/>
            </a:endParaRPr>
          </a:p>
          <a:p>
            <a:pPr algn="ctr"/>
            <a:endParaRPr lang="en-GB" sz="2000" b="1" u="sng" dirty="0">
              <a:solidFill>
                <a:schemeClr val="bg1"/>
              </a:solidFill>
              <a:latin typeface="Century Gothic"/>
            </a:endParaRPr>
          </a:p>
          <a:p>
            <a:r>
              <a:rPr lang="en-GB" sz="1400" dirty="0">
                <a:solidFill>
                  <a:schemeClr val="bg1"/>
                </a:solidFill>
                <a:latin typeface="Century Gothic"/>
              </a:rPr>
              <a:t>These results reflect the whole primary journey.</a:t>
            </a:r>
            <a:endParaRPr lang="en-GB">
              <a:solidFill>
                <a:schemeClr val="bg1"/>
              </a:solidFill>
              <a:cs typeface="Calibri Light" panose="020F0302020204030204"/>
            </a:endParaRPr>
          </a:p>
          <a:p>
            <a:r>
              <a:rPr lang="en-GB" sz="1400" dirty="0">
                <a:solidFill>
                  <a:schemeClr val="bg1"/>
                </a:solidFill>
                <a:latin typeface="Century Gothic"/>
              </a:rPr>
              <a:t>Parent support is essential for reading progress.</a:t>
            </a:r>
          </a:p>
          <a:p>
            <a:r>
              <a:rPr lang="en-GB" sz="1400" dirty="0">
                <a:solidFill>
                  <a:schemeClr val="bg1"/>
                </a:solidFill>
                <a:latin typeface="Century Gothic"/>
              </a:rPr>
              <a:t>PBIS big focus is on reading in the primary school.</a:t>
            </a:r>
          </a:p>
          <a:p>
            <a:endParaRPr lang="en-GB" sz="1400" b="1" dirty="0">
              <a:solidFill>
                <a:schemeClr val="bg1"/>
              </a:solidFill>
              <a:latin typeface="Century Gothic"/>
            </a:endParaRPr>
          </a:p>
        </p:txBody>
      </p:sp>
    </p:spTree>
    <p:extLst>
      <p:ext uri="{BB962C8B-B14F-4D97-AF65-F5344CB8AC3E}">
        <p14:creationId xmlns:p14="http://schemas.microsoft.com/office/powerpoint/2010/main" val="166313095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78742-265A-4B14-B8BB-C3B94412A4E1}"/>
              </a:ext>
            </a:extLst>
          </p:cNvPr>
          <p:cNvSpPr>
            <a:spLocks noGrp="1"/>
          </p:cNvSpPr>
          <p:nvPr>
            <p:ph idx="1"/>
          </p:nvPr>
        </p:nvSpPr>
        <p:spPr>
          <a:xfrm>
            <a:off x="674729" y="1412355"/>
            <a:ext cx="10755652" cy="5041570"/>
          </a:xfrm>
        </p:spPr>
        <p:txBody>
          <a:bodyPr vert="horz" lIns="91440" tIns="45720" rIns="91440" bIns="45720" rtlCol="0" anchor="t">
            <a:noAutofit/>
          </a:bodyPr>
          <a:lstStyle/>
          <a:p>
            <a:pPr marL="342900" indent="-342900">
              <a:buFont typeface="Wingdings" pitchFamily="34" charset="0"/>
              <a:buChar char="Ø"/>
            </a:pPr>
            <a:endParaRPr lang="en-US" dirty="0">
              <a:highlight>
                <a:srgbClr val="FFFF00"/>
              </a:highlight>
              <a:cs typeface="Calibri Light"/>
            </a:endParaRPr>
          </a:p>
          <a:p>
            <a:pPr marL="342900" indent="-342900">
              <a:buFont typeface="Wingdings" pitchFamily="34" charset="0"/>
              <a:buChar char="Ø"/>
            </a:pPr>
            <a:r>
              <a:rPr lang="en-US" dirty="0">
                <a:cs typeface="Calibri Light"/>
              </a:rPr>
              <a:t>Help in school, helping on trips, guest speakers, graduation support committee – contact your class teacher.</a:t>
            </a:r>
          </a:p>
          <a:p>
            <a:pPr marL="342900" indent="-342900">
              <a:buFont typeface="Wingdings" pitchFamily="34" charset="0"/>
              <a:buChar char="Ø"/>
            </a:pPr>
            <a:r>
              <a:rPr lang="en-US" dirty="0">
                <a:cs typeface="Calibri Light"/>
              </a:rPr>
              <a:t>Become a class representative – please speak with your class teacher and contact </a:t>
            </a:r>
            <a:r>
              <a:rPr lang="en-US" dirty="0" err="1">
                <a:cs typeface="Calibri Light"/>
              </a:rPr>
              <a:t>Mr</a:t>
            </a:r>
            <a:r>
              <a:rPr lang="en-US" dirty="0">
                <a:cs typeface="Calibri Light"/>
              </a:rPr>
              <a:t> Baker (</a:t>
            </a:r>
            <a:r>
              <a:rPr lang="en-US" dirty="0">
                <a:cs typeface="Calibri Light"/>
                <a:hlinkClick r:id="rId2"/>
              </a:rPr>
              <a:t>paul.baker@pbis.cz</a:t>
            </a:r>
            <a:r>
              <a:rPr lang="en-US" dirty="0">
                <a:cs typeface="Calibri Light"/>
              </a:rPr>
              <a:t>).</a:t>
            </a:r>
          </a:p>
          <a:p>
            <a:pPr marL="342900" indent="-342900">
              <a:buFont typeface="Wingdings" pitchFamily="34" charset="0"/>
              <a:buChar char="Ø"/>
            </a:pPr>
            <a:r>
              <a:rPr lang="en-US" dirty="0">
                <a:cs typeface="Calibri Light"/>
              </a:rPr>
              <a:t>Join the </a:t>
            </a:r>
            <a:r>
              <a:rPr lang="en-US" dirty="0" err="1">
                <a:cs typeface="Calibri Light"/>
              </a:rPr>
              <a:t>Kamýk</a:t>
            </a:r>
            <a:r>
              <a:rPr lang="en-US" dirty="0">
                <a:cs typeface="Calibri Light"/>
              </a:rPr>
              <a:t> Friends Association.</a:t>
            </a:r>
          </a:p>
          <a:p>
            <a:pPr marL="342900" indent="-342900">
              <a:buFont typeface="Wingdings" pitchFamily="34" charset="0"/>
              <a:buChar char="Ø"/>
            </a:pPr>
            <a:r>
              <a:rPr lang="en-US" dirty="0">
                <a:cs typeface="Calibri Light"/>
              </a:rPr>
              <a:t>Visit the parents’ room for a coffee and a chat. </a:t>
            </a:r>
          </a:p>
          <a:p>
            <a:pPr marL="342900" indent="-342900">
              <a:buFont typeface="Wingdings" pitchFamily="34" charset="0"/>
              <a:buChar char="Ø"/>
            </a:pPr>
            <a:r>
              <a:rPr lang="en-US" dirty="0">
                <a:cs typeface="Calibri Light"/>
              </a:rPr>
              <a:t>Saturday sports classes, adult choir.</a:t>
            </a:r>
          </a:p>
          <a:p>
            <a:pPr marL="342900" indent="-342900">
              <a:buFont typeface="Wingdings" pitchFamily="34" charset="0"/>
              <a:buChar char="Ø"/>
            </a:pPr>
            <a:r>
              <a:rPr lang="en-US" dirty="0">
                <a:cs typeface="Calibri Light"/>
              </a:rPr>
              <a:t>Show and Share Mornings in classes once a term</a:t>
            </a:r>
          </a:p>
          <a:p>
            <a:pPr marL="342900" indent="-342900">
              <a:buFont typeface="Wingdings" pitchFamily="34" charset="0"/>
              <a:buChar char="Ø"/>
            </a:pPr>
            <a:r>
              <a:rPr lang="en-US" dirty="0">
                <a:cs typeface="Calibri Light"/>
              </a:rPr>
              <a:t>Join in our family events </a:t>
            </a:r>
          </a:p>
          <a:p>
            <a:pPr marL="0" indent="0">
              <a:buNone/>
            </a:pPr>
            <a:endParaRPr lang="en-US">
              <a:cs typeface="Calibri Light"/>
            </a:endParaRPr>
          </a:p>
          <a:p>
            <a:pPr marL="0" indent="0">
              <a:buNone/>
            </a:pPr>
            <a:endParaRPr lang="en-US">
              <a:cs typeface="Calibri Light"/>
            </a:endParaRPr>
          </a:p>
        </p:txBody>
      </p:sp>
      <p:pic>
        <p:nvPicPr>
          <p:cNvPr id="5" name="Picture Placeholder 7">
            <a:extLst>
              <a:ext uri="{FF2B5EF4-FFF2-40B4-BE49-F238E27FC236}">
                <a16:creationId xmlns:a16="http://schemas.microsoft.com/office/drawing/2014/main" id="{A064CDC3-46EF-4122-8591-3D7F16F32FD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
        <p:nvSpPr>
          <p:cNvPr id="9" name="Title 1">
            <a:extLst>
              <a:ext uri="{FF2B5EF4-FFF2-40B4-BE49-F238E27FC236}">
                <a16:creationId xmlns:a16="http://schemas.microsoft.com/office/drawing/2014/main" id="{276F34D2-FEDB-492B-9FC5-BB4125BA2BE2}"/>
              </a:ext>
            </a:extLst>
          </p:cNvPr>
          <p:cNvSpPr>
            <a:spLocks noGrp="1"/>
          </p:cNvSpPr>
          <p:nvPr>
            <p:ph type="title"/>
          </p:nvPr>
        </p:nvSpPr>
        <p:spPr>
          <a:xfrm>
            <a:off x="657224" y="499533"/>
            <a:ext cx="10772775" cy="838816"/>
          </a:xfrm>
          <a:solidFill>
            <a:schemeClr val="accent1"/>
          </a:solidFill>
        </p:spPr>
        <p:txBody>
          <a:bodyPr/>
          <a:lstStyle/>
          <a:p>
            <a:pPr algn="r"/>
            <a:r>
              <a:rPr lang="en-GB">
                <a:solidFill>
                  <a:schemeClr val="bg1"/>
                </a:solidFill>
                <a:cs typeface="Calibri Light"/>
              </a:rPr>
              <a:t>Get Involved</a:t>
            </a:r>
          </a:p>
        </p:txBody>
      </p:sp>
      <p:pic>
        <p:nvPicPr>
          <p:cNvPr id="11" name="Picture Placeholder 7">
            <a:extLst>
              <a:ext uri="{FF2B5EF4-FFF2-40B4-BE49-F238E27FC236}">
                <a16:creationId xmlns:a16="http://schemas.microsoft.com/office/drawing/2014/main" id="{8B6439BF-5B7A-4CF6-B54C-C829768CDDD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57" t="899" r="14379" b="-899"/>
          <a:stretch/>
        </p:blipFill>
        <p:spPr>
          <a:xfrm>
            <a:off x="829056" y="481454"/>
            <a:ext cx="3634390" cy="959280"/>
          </a:xfrm>
          <a:prstGeom prst="rect">
            <a:avLst/>
          </a:prstGeom>
        </p:spPr>
      </p:pic>
    </p:spTree>
    <p:extLst>
      <p:ext uri="{BB962C8B-B14F-4D97-AF65-F5344CB8AC3E}">
        <p14:creationId xmlns:p14="http://schemas.microsoft.com/office/powerpoint/2010/main" val="159440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69EB-C70F-4DAA-93B2-DF96A57128EC}"/>
              </a:ext>
            </a:extLst>
          </p:cNvPr>
          <p:cNvSpPr>
            <a:spLocks noGrp="1"/>
          </p:cNvSpPr>
          <p:nvPr>
            <p:ph type="title"/>
          </p:nvPr>
        </p:nvSpPr>
        <p:spPr>
          <a:xfrm>
            <a:off x="435002" y="130416"/>
            <a:ext cx="11320377" cy="1042378"/>
          </a:xfrm>
          <a:solidFill>
            <a:schemeClr val="accent1"/>
          </a:solidFill>
        </p:spPr>
        <p:txBody>
          <a:bodyPr/>
          <a:lstStyle/>
          <a:p>
            <a:r>
              <a:rPr lang="en-GB">
                <a:solidFill>
                  <a:schemeClr val="bg1"/>
                </a:solidFill>
              </a:rPr>
              <a:t>Meet the Team</a:t>
            </a:r>
          </a:p>
        </p:txBody>
      </p:sp>
      <p:pic>
        <p:nvPicPr>
          <p:cNvPr id="1026" name="Picture 2" descr="Year 6 Teacher Head of Year 6">
            <a:extLst>
              <a:ext uri="{FF2B5EF4-FFF2-40B4-BE49-F238E27FC236}">
                <a16:creationId xmlns:a16="http://schemas.microsoft.com/office/drawing/2014/main" id="{39DEEEC5-F21F-415C-ACCA-60A6D6F500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8466" y="1506726"/>
            <a:ext cx="1623625" cy="1771227"/>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Kirstie McGill">
            <a:extLst>
              <a:ext uri="{FF2B5EF4-FFF2-40B4-BE49-F238E27FC236}">
                <a16:creationId xmlns:a16="http://schemas.microsoft.com/office/drawing/2014/main" id="{E24F17A9-5401-42F1-9CB2-34AFA2F97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026" y="1459228"/>
            <a:ext cx="1651565" cy="1801707"/>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4" name="Picture 10" descr="KateÅina Mr&amp;#225;zkov&amp;#225;">
            <a:extLst>
              <a:ext uri="{FF2B5EF4-FFF2-40B4-BE49-F238E27FC236}">
                <a16:creationId xmlns:a16="http://schemas.microsoft.com/office/drawing/2014/main" id="{C2C09021-54C4-4374-86E3-310551568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149" y="4262364"/>
            <a:ext cx="1520015" cy="1658200"/>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6" name="Picture 12" descr="NAZAROVA_ALEXANDRA">
            <a:extLst>
              <a:ext uri="{FF2B5EF4-FFF2-40B4-BE49-F238E27FC236}">
                <a16:creationId xmlns:a16="http://schemas.microsoft.com/office/drawing/2014/main" id="{026E0CDF-05B9-4A46-9C99-9E67D6A44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403" y="4271508"/>
            <a:ext cx="1520017" cy="1658199"/>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8" name="Picture 14" descr="Tim Bottomley">
            <a:extLst>
              <a:ext uri="{FF2B5EF4-FFF2-40B4-BE49-F238E27FC236}">
                <a16:creationId xmlns:a16="http://schemas.microsoft.com/office/drawing/2014/main" id="{D6DC4761-5A59-40EB-9927-E4005F9F2B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533" y="4264047"/>
            <a:ext cx="1520015" cy="1658198"/>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40" name="Picture 16" descr="Deputy Head ÄBZÅ  Year 6CZ Class Teacher Year 6 Czech Programme teacher Learning Support Teacher">
            <a:extLst>
              <a:ext uri="{FF2B5EF4-FFF2-40B4-BE49-F238E27FC236}">
                <a16:creationId xmlns:a16="http://schemas.microsoft.com/office/drawing/2014/main" id="{BDFC7274-A2D0-4CCB-A8DD-480AB58C02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9680" y="1451998"/>
            <a:ext cx="1637595" cy="1786468"/>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42" name="Picture 18" descr="Czech Programme Teacher">
            <a:extLst>
              <a:ext uri="{FF2B5EF4-FFF2-40B4-BE49-F238E27FC236}">
                <a16:creationId xmlns:a16="http://schemas.microsoft.com/office/drawing/2014/main" id="{E655E5E9-AD4A-4916-9724-68E95815DA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3675" y="4272903"/>
            <a:ext cx="1520016" cy="1658198"/>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AutoShape 22" descr="data:image/png;base64,%20iVBORw0KGgoAAAANSUhEUgAAAHcAAACOCAYAAAF8o6fNAAAAAXNSR0IArs4c6QAAAARnQU1BAACxjwv8YQUAAAAJcEhZcwAADsMAAA7DAcdvqGQAAGhkSURBVHhe7b0HnGxXeSf4r5xj59wv56gcERJISARjMHiM7THMMCszNhiPFy94vOuf7TFej9PgMQysx2Nje8YDNsZIFhJZQhJGWXp6Ob/Oubq6ct7//9yq7up+3f2eWmIWWL5+51XdW/fec778fSddvBqw6b8awRy9AvjABz7w0OLNX//Kl/UNjpoNJbsdv/pLH0ZhIYNcsYC8rYa/+evPosI6bLUKqrDj0ceeeNium6vVqv43N+erJfzvP/0efOZfHMCxP3g3zvzxz+LvP3A3/vV7fgpf+fLDunwRzM0GTBuAn3/f+/A//s+fww27umCPeuHqieDWA634+m/9LP7x838Lu90Jm926ePFmG5tkZ81O/tDmLvCMiw3hz1l+d7rRFqiiP2CH3cbCmjweT3PNohkfwNYXq05889gIHn9uBBOjM/j8t87i+EQJtx86hEq1sthKc7OdBNKtVZ58+z13YjJTxp998Ql89oFvIhDrwOcfP4knjpzCdbt6EaoVYavfbD5E7W999UFzIjp0BJ32aSSSGXS2RBDvDCNPqtcqdlyYmkdh8GbM+Vrx7ce/a1FbYLOTDSwuexHjc0kEPW4ce/EIkHfiSw99A0+dHkY+C5QDYTjqVS/ebLc5TEn3HUKh4sO5sVkkam587D9/Hu5IOxxODwqd25CqOYmi2LrsZuFuQ9npQ7ljC7x+NzzEandXD4K+GDK5PEJ9m+F02OBgMfeY/wkOUttunlhBYGATOVREkHweGIgj1upBouRA0uWGk6xiG1EoFJZuFgltLHrIyce+iYjbjRPjGfzTkbP4zvkcWn12OMviSoXXWarQVDNZXyXR8hSS/bfj/FgS3a1RdHa2wu/y4EzCh7kiJc7mYrMd5p7Fm2PeAOzFKrxOB4oVDyrXvBvPsMaZpB2V3sOo7ngDbIUKfHCj3Rc29yzymf/pm/kwhzwSXkLFRRSIlBEOHeumn//ABx62yAYMsDS+Xy2k6p8bA9UWZDNf8VPYfGFBWa/VFr7+lYcM9aqk+vTMHP7Pj3wETipQulLGL3/kl7Fn/35qXFl34e5732ZudprHGKDQ8VEf/MVfxNZCCk9+5C1o725DIV/GvR/5Tfx+2Y+/+pu/rF9rwZKQECqlKnwLs3jw/3ozOja3wRb3wNvmwrf++H5s8ufxyf/8X2gflui6eLONNR87ehTvu/cGFFwBnuFPebab/8D2feqX3ot/fuq7cNUsAREs3lyjyO3btxc93QMYyTnxT0+ewcRkDi+dmcPfPHYRbreL4lExFrQBy5ptdzoxNz+Fp45cwp899BSOnx/CJ//nV/HHf/sIpqlVf/bL98PuWrplkWAONtyOIm7b0oZAMISDW9uwqcOLG/f8GOyeAFJUihOPPYky7qzf0YyzLAn1tFQuIJudwczYKApZBzJUxQe/9gSOnriEPddTxh2rNNthFyFoVve9GUPTBYS6N+HBFy7gi4+dQEtXH0oOF17uez0clVVulrzIoCe9IYTCIUxPjCFio732B5FM0e2UnbA7aAicq7BKVsTGIs54HB4EQ17EyeeB3iBcvgACm3cZusiSNGBZzTJNary7WkQ2X8XXTpzDP744gRTxfvThRwxdaDGsGwiLNzuJs40SlqWpfbHQQjtdRm9nHC0tURpHPw7cdz/KWTtNM91QHRZvDrl8SM+n4KWkObdcj+m2WzE8WcVLF+cw1n4dinY37NSLqDtUv0NSWdeqhiWhGdOH+SWfy8Ht8UqRDFq6WJ86wU99M4LSy/JK4aJuFtgeeOCBN9W/w+/3178th2yW/uZVQrlcPveOd7zjdKNiC22CFZpcDhaCNlTIBH2fnJxCNBpBOpNBOBSGy2VpiQxvA6pNXKUc4J43vRkf/ehHH/693/u9+xZ1SiGNXLxFaOtmBQ8OCmyCwvnkt7+FL/zt/4CvVsDmeASbu1uxkCthPpnC6HQCcxU3mck7XS78wSf/BNFAwEiN/KcaWq0/swGLFS+CPFj9GjnN48eO449/9z9gh7+I53/7fkT9FBM3JdjBhzopajKnuqEEjE0W8f5P/CV+/RfuR8HmxSf+5BMIButsW17vkmg2QPXqpMrFi+fx+7//H3D33k586v/4GUT85IaPPwQ8ZE6QwsCDSJTHdHpeB7q73Pj8r78Xf/Rvfhy1TAq//KFfIsLCjWpsWLUEl1UsbbN4U4WTcRuKNdxz4000mi46DlpjHytysFK1oMRW5hnfCWsHMXMEaKEc2B4P420HtyDPkDXL4hAL66ZecZ9gkdQWf5dAlOnv60O1VMDQXAJb2v34wuNP4+jwJN2+DT4ao8Ob27Fjcx8efPIkzs2kEIsE0dfiw/X7dmHHrp0IHr8IP0m4gsoGLsPYkJpF7XPUcvjT3/wVHOzwweGy4br9B3F4xx5aDDd29Xbg7hv34Oab9+En37Aft22N4FCXF6/fvx27B9txz4FefPt3PoxWZ8m4oRWUXqViXmEVBku0Z+3uCkJeWstKFpvbnPip27rx8f/tHvzMG/ci5GQLCzls7fDj7bfsws+97RYc2NzKeHUBC5k0KqlzqDjKpKZs4/KqLqtYEaHDSWEgr/TdE21FMm/HVKaKEyOT+PpTF/HwE8dwfiLH8PsI/vRvvom//PKzmEcUX3nuEh547gwuTi2g5G3FMXQjRXmorUSXcFnFdmGrT9NCN5Idu+G67R0o+NpIbid6BzooyAG8eOw0EokiUtNppPn51W8+zptq9KmbEaBjcrX0wXv4DlLOSUGiDxIPm2CViplQschhOWwkk62CMl1DcMdBug4HphIpSmYQgz0d6OlsoXn1sDGduO6a/Yi3tOHoyAxSnijKPf0GCamRyGxZviW4rGLh2+CzQZ1QpeuYpJuN+kNwu7yM/svIkxXkAEoeGyZovU5PJHFpYgZuBrtlRsNqujxp41kNHiuGFVyOMS+wsiPmJzz2MJ0s54poDbXjwkyaEi0dZIzui6DoCyHrjaEW7obdG4eX/lFZWtUWQqHsJcZOi3qmliW7LbisYh+NhlexAE1eJUtVKJDcVRcWHCTf7jfhQuAQvvXiDNKTCRQTs/DzgX5iferSCJKhnZjqvw/Z+HaU6Mg8VTeinhCTigiLQsEluBxjGnaPAg0miV4mEyK9i1KuLDTPJKrSNoCt7/jXyO2/F1+7YMeQaysc+9+Jjtt+DoWWbbRcLoQDzB4Y6YRCAXi9QWLuRbl0uWQLQvROtUQiYUoqlVos9MGm5HI5U4rF4mLZCNx///2r+90fejCE/4Vf+IXt99xzzxZzhrBa6PNahD2Ct73tbY/ww7ImH/rQh367zoLvKUiOWJ18qoXxBz/4wd/5kz/5k1/7xlcfXhYzNYOMQOO3dDptvnu9PgwNXcKWzVsYnuq3pXub4y1pxJvufYu5hzZCqXJqWehjPXjpZvVFqWVF/lcqV/Dwlx7Eww89yKiHlojnC+Uyyry8UKsiEovgU5/8zyhX1FdDU8lr5A4Fy02HBUaPqRrmwKqzUTlbR7NYczgxdOESPvLBX8DX/uF/Il5ewB2bo7hrZxuu7w5ie7CCjmoexblZ/NxP/wz+4Utfol2j/9UT6hRaDZYHe83kIRSYkJw6eRaf+PjvoJMu8qfuPox79vWiuy0KX8iPCqlQydND0bD87n/9Ar5yZhpf+ru/x5cf+Cf8+Z//P6zccHJVuMxyNYPL7sEn//APmP7n8YcfeAf+7RsPYmtfHP6ICzYXYzI/rVzUjtaYDX/wb9+B3/gXd6LTwxiLieWv/spHmDFZXmm16i+vuOmqzzGOthVzODTYiV3tfICDKuUlkegK4WcgGIlY0aabv3mqePO1W3EfKeKrFky8rSDeBAFNOX0DllVspI5s0UmVh77yCFy2Av7dz70VNoU5iqfdrFhprYo4o/BV0ajLwfaU8W/e9nr0Rfwo5bJ48vHH+Rz+rcLqZRWrYVZMaF1ZzOborVxwMOmmjNMv0yeWeZHS2SJrLTCKV3hLXrPVRsKdFMafuvt1dIcVvHDkJZPZGt++ApZVrB4NSwWs4qTTD1JX3TYPylVW7GQs7aVV81AVmXub60xqzAa5wqgRcycj0C2d7fRsdoxNTJDbvObyeq2Kg0FjTC6Dvr5e5BgxFGlwFhhLn5pI48FHj+CBrzyN0xdnMT2axNmz0/jG00P460dewAP8nM4UTWzmYi52cPcecoB8XkWRl2EsPBc/iflb33wfSqw4RzIfPTOEL3z9O/jHJ17AI08fw1984WE6/1E8+cIFVvosHvzuSbxwcRJf/fYzlHY/SV7B4d3blZauqMWC5RXXSaJPNfKOW2+Ghwz1eBjq0qH7mb5cGE5gPlWgcDtx7aH9cHvtmE9nMMNYej6RREd3BzyOEt6waxB7YmGqFHGoW7BmWFaxkeim4qks4OMf+XnGWSX0km97Bntw+4Ht6PDZcRMzBm/Eg7fcth8/e8dOvP2aftzKyl53eA/iQTfeedcNePnhf5BI8slXEi4pe1NxsQTKeZTyCQZ7Lmzu8uOdd+zBB3/mXtywbwDIpeGxl3Dfrfvw8z/5Rrz19gOIM/OolGnNpi7hrht21Z9Vr6AJVlTcTJIqU94aRi6eQybHhxXS6I64sbXTj46gk0FgFuV0nuGuBwu004VsmkFhHhma0IlEBnt3bEWkI0RGVSj4y6oxsPwMW9boetc4hIMCsn1zP/XTgZkF8jBXxvhMCV/40sMoFKlC9gBVKIyphRL+298+gKdODOHlkTna7xwWUnmkKm6UJdWLYrsEpuKGd7LTGpnxC8XW/KzYqZeRLuqiG6lCjVI8gSefP4aDN9yO5ynlf/7QY/jEX/0jRuZyuPst78JIIo1ErgDSAadLPqRbt1I5VMWVeFz/X3+CHB+Q7jsIxNQ3TcfAeHvLtq1IZDOYK1RZCbCQt2GBlBgZGcJgdzfiVKUKrVfnjW9BIthCvyxsL1fk5RXzmoYgSCiqdh8yHh9sHb1welxMvJkn2ytITE1hdmwKHpnLTBYXTp/D0MQ0qGGIBmnB6CbLfJh4S0qTeleFsVWpioOCYRP5/WGUam6oK7PAzCIcCGDLYD86Wjuwd/de7Nu5G/3dnRifnMFcOgtbMKbarAeyAXrWSlheMYWqkSlagyTqJKoyQfOg5ibZmWyrB8lH+12rljA9O4mRsUvErohYPEJBooRX7Ojcd4Axl+UcNIhyebUrKl79EkENkZZ2mkE5AboSZvnxlhAO7tuKGw7txEBfC50UfbWdtGblVbpKPauRLV4VqRtkbpBHPppxKdLTs8yhXCR1CWnmQaNzKbw8PIJvH9W42jAuTGVRLJdoXplfleQ3l6DxrGZYVrGGF5rBSbI7eZOP+XApnUCQfAvwwXmNwc0u4FIiizmpDdPSos2HIAXQxYYWF3JkG3GW3a13Xa2E5RizEvVJNVoo/tRoPIplO545M4k0VcPORoSYDfb3DSAWiyIYDiLIYw9VSMS9ODaHjC1AQXQbUsseNKA56lzBY4vchje8pkR1WUiShPRRB+75MXzzhUtI52hKNWpYoZYzFgj4KWi8WOp6ejiDgf13IFn1MnqpMi6nV7M5jE9eCcsq9jJ68Dg9bL0bfoeP9rmMAJ26jTwuedqx9e6fwfOJIKYmSyiRnNU0LR4zcPncYzSV7dffiyHEUCuV6TwcDJs8TMyDiCpqWQHLKtaonpctrDGGmp+dMQYg5CfZKlWGPiSVL4zug7fAMXgAT52lzhZ9ODGaRSm6Fb3X3I3ZqtUVIXbVeM/MbJICyeTemM3lQras4kqhiFKpZEgTiYTpedzIkayNjhPJqj0cRaWjH/F9t+Hsgh23v+sX4O7ZjbInDJ8vYKTa53WZLqme3m6ygVH2ciFfAiVtZLzSuaZSMaVaqdQq5TJLpUaSmk/1BjBxq2UyGVPKPFcqlUlhXWsV3VetND3PPN4YbjMysYjx/Pw8g/CkKep1T9MG5yhceQV7pEKxZFHDDKATAjSbyqNVHA477bSDBoaErhdLnUhakbeJxA1onGlhWRoj+d6BMB5jYUD+I/hfD95//+///a8a6fshASkRFfYLws1Ccbn5cC0sLDDdXYJKhaHpD2BpBiq7Ro0YEFvQrNYhUuOj6nOqH6851rceyO3JatSYfdFuGat07OgxvPzSEVy4cN5YIDejCVmkaCyGsfFxOGh57rzzToyOj2JwgDnQ626nv43VZzNZIO1vNFaxmPlcaZTqDkH9WgIyGR/72Mc0nviTPDQzKZYhfP/993/0U5/61K8pmBd8/REiLKdsqlsOiqfkhSwMbcYMKVso0MkMjQzjr//is5gYHjYRjDyxm0TwsLYAnYeLHpBmHeViBRkmEnnmWWWGPgUiWOQzZG5dbhe2MX7/iXe9C5u2bGGczjyOdao5dno9eg0ibDW/4fEUngrWQ5gR4TpgQqWVZLRAv1T4u6KaMhswO5vA7//ux5GZm4OLjfc5quhihrujJ4K9Az2IBdxoCYcRDHpgdzmQymbNtCINb9SqdrjpZ05fGMFzx89heDbFJMWGsy+/jN8+cRIlxvL9/X14x4+/A9dec8gQdu2WrQ/rI2zgcu4aqNc2OTmB3/udjyO7MA9frYRWivEWhvU/+7Y345rt7YxJF+BRB5WcoyRHA7+KvPVYiaxxmJIS/nbdALK5GzA0mcKRoRn8zVcfw6UknTNlZGLoEj7zqT/F/whH8MFf+kUSYIBO+JWjbMnAeqBnXvZciZadWdsc/vy/fBrZRAJucsFfq+J9b74Vf/hLP467tjvQ4pqHx0tkRVY3q/Lwu8ZvPYpLaTjDjP7IeTAtMRMmXGX4wzbs7AvgJ67bhM985F/hvW84iP4QCekrM4hjFpGex+//3/8Rf/e5z/PYZXJqEVNTgWQ7GhML14J1EZYOGOJLb3i8VGrMStP43d/7OA3ROcbNeUQdOXz0XxPR67dTb5lBOKjVzK0Moj4hWUeUWYbpjqRYm4Bc41AaaQ/RQTCMIha8himEt4aOQAXve8P1+O33vQs3DXQgVCrAzpC5VCzj299+HFNMk0V8jeXZyQAlLCrrgdp/RViNZqdPnTTiLG0OsYH/4s13YGtnED5bAV4iZWMYTWXl70RM5lTGTTlZRYXfZeUUoxf5hRbbdIcqx1OD1QOoSmmYmDehr9WHn/uxe3D3jQfgrORRLeVNzPn000/xutVatzasi7BS88YUhcY0BavUaEW9TFgs6nqIWEgjkbSj+iuUHcgyayow0zKdyepaZTJkuKcGCikFx0JWn6qnJv+pH0ggG6/nfZreUHM64XT7EaVUvOHwPly/qYuCQkPJdjz1/PNMI61pMCbFlDivEOnGFIgGXBWHV4O+nj5EaECUxXnoQjq7euj0rb7rMpVW/VPwRFBxh1GoEPkS08ain67Ih1KBCFVYNGGFrqmcqSCbUeeNE/M5FxMxP+bKQSRrQRJNsyGYdBGPKJO33s4u0x1sJ6LqgLHQs5mBbQnRlWCZlV6rr/pyqCEcCeLAgX14/onH6GLKGJ2eQ1e4A86qAyNT8zh9cQiXxiYxOjVLnCpEskyJEHEc2L25D9fu3WkGvh3U5fG5NI6cGcPI7AKflTe9+zaKtYfGrKsthgGWvbt3o+oMItwSpz+nHyb3r927B25eq/75KilSpaRcCefLONwIOgRSueYH6LhRNP7xL9/zHkQYuTmpa+plLfNckg0eGZsjKQOIdg6gb+dB+NoHEerZgljPJsQ6+lCqOTHDCCwc05BVHFPJHEbms5jM2jBb8yJRcaDg9qFj01b0DA7CRh89zwDFF3SjPeaHl9b8rhsP47Zr9sFVU9BSpkTVvbPUYx1YV6SF11rFSQTbIm789sc+jFv2b0OgkkHMR12irrV1dpqOCx/19tjzDCufP4XRoXEkZhIopNIIM9rqioWwbecgdmzvwd4tHeRiAHFvCX0hB3Z0k6ODXdjW1YaeaBi7twyiIxZEwFnDtZu78ds/+0785I5+jH7zawi71OdQb5e68cy3tYEWYhE8N99886133333bfVjXDp32jxgtT/NwQgw0LAlJnHdln70xnz0NEVaaA+ioRA6WqJw28rY1NuGHX1xDLT6sY8G56YD23Dj/s3Y0huHS8N0jhpa/U5cs2czXnd4J67fswnXbOvBTiLdGw9hsD2I7tYgQiH6bBq4WjGDyfEhHNjUh4XJafgHtqLm9VPq5Cwt2LxlW/0b8Oijj5597LHH/p5fTWf4FYyWLPJqwDjYpr7cGrz2CobPHKOOZpFjuOioFuGnyLUEbdjWE8JNu1rwY6/bi5996+vwY3dei2t29CBExSsV1D2VtaqgjpdzKd6bR9xvR2fch0ESaVNnCPGwm3gWkM6WMJth3F2qYc/WQRx58XEcumYzXGEXZU2du+rwlT6vz+H1RVqRC++X2beKzml4wjpnohuiHfa76Q2oxbTS6VwRycQ8KsUCwgw4ZEn9FLtqMYuhc6dw6exZcqkKW5kykqOZzpfhDsXgcHiQSKTwl3/53/HEk89gfGIeMws5TMzlMDyVwtjEJDLpND0Z7ymXcOvttyHH+tX5L5m2RohVXg3CDSRpCAyi+l7/k7uz2aumu7S/r5dPolbXmBQQmTkN+CQXcHpsFi+emcZjz5zD3//TY7gwnsJ83o5jFybw7KkhHOPxS6cn8cxLZ/HMqWEMJbK4/b6fQNkTx0OPPodvvXAKz54fxQWen8+UGJ9Isrw4P5PFcMaOeXsE+ZqbHCbiV2GhBcsQXpyRUAdlQg3umu+GitaxrKFmeGai/Zh2duHsdA1FJ/0uY4l8oYLZBSJN9zSdSJrx5etuuR0DO3cwlPRjir734kIBDzz5PD7/9e/g4ceP4tRQgvdY01h76OOvu+F6RCNheBh4OBR5UV5LdEX2ti603/kuLOy4HblNh5Ansprg72DGpgitZgKYteEKOtzgMlus7/VjQU2UtfmR87WhvHU/uu/9cTi6tqLii8Lh8TFpYDrY3oK2jjji7a1IpOZw7tx5zMzOo5hlouEKobe1B70tXehoa0coEIPLyYBjIYlT589gdm6S59to9HrRHm1hOB6gYWLC4YogYw8gbWP9ShwYkZl26c+0dX2U1v1VgbiFHqGOuCnktNy1uF4j1TVVs0qD74y3ocQw0OF0wa2hCKZvHropG/1kPp1CPpXCtHSRSOWSSeTn6Kb46WM+bGduXEhlDDEq9MOpdI6SkqNxy6ty08ssG+FlTq0AQ9PYNGhgPumu2AyrTVfIHtZF2NLbGhGzhrs0H1pFDkCfVmzITxKhzLMFlx/+ns0oVJ20K1XkiMT0XBILtLAebxg93b3YMtCH1lgE6dQCJqemMTE5ycT/DMZmp0yHQktrFIMDPZSMDozQb1+cS2Eqk8M8HWHvNdejFImb+qz2WaNYGp6RddbfFVC6wq8ES1xWFiHcKEJchf+T465ICP54nIaTwT/1yuViUkHx9njtZkKKkxY7Eglg967NuOXmg3jT3bfivjfehttv3IdtmzsYsmo4jo6GGZbHG2RYSkLCjUBLJ/U/RDUiucXKVUDSt9rwXTOsi7AZZ6p/Xw9MUMeAXj2GBWVA1C+/h3G5LDeRLtJFmWEE/l51MuFjKJouZLCQS2NqPsEyg6k5GbgsFphIzGWLZmZynvdIfVwMZgJMVCRn6seyuGqVRTWrI7sS4cYM1wasi7CJmZseuOzh/Kkh5vqu8Q4PETn53SdQmpuAnXlriJY1Ql122irI01WNJzI4S1d1biKJc9MLODE2jZdHp/D8hRn88+lxuqBJHBmZx3iSRKJR9PB+JRjqQ3jpqaeQmJhhcmIhZMUDMjJNhSSxytqwLsIWLCHZDBbS/GPERXNF10FO0Nj0dPTjPOPmPA1RhefczIW9Th9DTh/iLR1o6xmEJ9aCssuLLFPIqieEmi/CTLIDvlgH/MEYsyQN/NPoMahQAyuVGsbo4kKhNoq6myjREFLkDZ6LSDaXtWFdhGUIFK7pInpgk2TrUxU5KMKmP47BQGKe1nc2w6TfAX/nZrTsuh6fe/R5jC2UkaWlrZHbNmY1Sjh8jjIzLLqsWADt8TDiTCK0pCDIc1rqpW5d1edWRkD3MzRTxPmJIgOS92CU2VSySJ3W3Miqi8RmIbkbf1ql2dynpS6qlbAuwsJMK7yc9HVOw0k+lNQW3ctEtJgrMGSsmDnXGllVHpuTyMV6cMe73o98y3Y8diqJI8MFjM2UkErkkZ0vIEMCZWl9i7S+VHA+tWzEXh6hQN8zm8rj1Fgao8UQWva9Ae3770ACfvUVwFZkm1iH1nJq7aQyMq/TCx8lxu/08Jg6sA6si3CQOamGjf1uL5FyMfF2wMfvdlY4Nz1jfGQhn+VDyGplMmyQQr+SK8qApBXV9m0YvP2dCO97I5K+LTg+lMP4bIEholay8TkOZjk1jUI4ME//+8LJYUwXaKAG96P10J2o9R7ApD2GlM1Dl0UTZUYzqkgyeKnkK9RxIepjO70IEOEA3UCIqrMerIuwxsfF0VI+bwL3Aj+rtLRulxODvX2IMwKKR2OMkgJGEowN4fU1XqNx9Kp0MBhGmb7Tt2Unel53DwKHbsV8cADPXEzjpaEUjk8zHOzai+4b3oy9974Xwe03Y97dgawjigo5J510MqpQT4mPQYyMY2tbHKFwkEbVZjrzcprvykClQBGoKI6tw0q7I1gXYflCl5scDgQRI2IBvx9OxrZ6kBKyCiOoHLmcySyQIAwwFhaMWGosX0UE0LBJgPdHGSZGurrxV3//AP7wLz6Lb584hReHJvCN517Gc2eH4Y13IqA6mEv7/D6qiAt+PznIjMvvdSHo9VBny/xuQ4B5tF3GRRyn4bNJ+shZBzmsyUeSggZobGst0GCaNRfghwQ0XFpfhRCyUJRVX4LA9ddff4fb7T7AC53NfVtXguZRvu8nIA7lXC734nPPPfcYDzM6t1LIheXlgv+DDfJN358c+RG8htAsts6HH374rlKpdJnSrrXEeC14rdbgvFpwuVzVe++99xv8qvx1EVkhGB8bG5vu6uqyzvwQwPj4OLq7u1v5NcHCiN4CIb18vdwPD2i8yDC1WWSXiS89lsllfxDLCljEqyHGGmnopxifb4jxSy88h+mpSfOdITlt+OUZxmpghW0qTP7VY8hjHZUZUCdmEyZz0YoybZmhho2OjaGttdVEXVo5rBC1kdkwRjCfzaB2NBZ+XQZMO70+H+644y5zWBfjzfw6xKIRaAOvCbJVNs503vG7HlwslnDp4gW88PwLOHXyFGZmNFFd4V2NIaLfTFNSv9XNN9+MSCyK6elp3HXXndixfYeZrtRAtvE8Cwy65sRlLVqB7PDwMPr7+18Jspc9si4XJIFVJ59CYrAwHeDVzEfzBZw/fRYPP/RPOH/urOGW4mazBY8eJxUhwureMTG3nqFHml4KO6677lr8q/e+F+FIyIwkKKNUni0wdTZNSWoG9a2sh+wyPV0JS2JkWriiWIgaELL8K5GTWvz45X96CJ/44z/CmZPHwTQKbopwgLlszFVBV9jJ4kNHwIM2nwshB7nMZnqZOtq0io/PeOqf/xkf/dhH8cUvfhF5Zl+qzSBM8Tb9UTyhtlnFasLVwLrIrgWN59u0eIKpnUbVpyZncPzIUfzNf/uveOiLn4ezlIW7nEOwmkO7vYidbX7cuLULe7rC2N4VwEDcjcGoE/0RB3p8VURrWUSIdJDIeFlBhtnL5/72c/jjP/pPOHXmDCqUBrNg08LUasArhAZz1hBjTURZ/cESI/XcV8tVplwO/N3n/g7feuTLcGrimOFUDiF3ETfu3ITOiA8tIaZ9kaCZmlQmcZKptBE7zQuv8Tkl6tuTzx7FmbFpTKdLSNa0tt6NPK8NMg289ppr8JPvereZTVClFIjLBtQO69sVxXgdZJ+tI7s6MLU0s+qV+PzVZz+Lp5/8Z3iKeYScLjrsMvYOduItd+xBT8CJmN+DABsRCvlg12x9WV2KrNxbraQJ9NRhuxNTC0V846kX8LXvHMG5+QJSDjcypnOPzSNyg5s24cMf/hCi0bCx3Cut9avS2fVBFHXg4QcexDNPPAEvighSJ2NMuO+9dg/+3U+/Azdt68Hu/nb0dkcRi/vhpHzanWUiW4ZDC15dTPwDdvhCDgSDNmxqdeG+63fjI+/7Cdxz3Q7EXSWEqAIu9V/RcE2Nj+Gv//KviLeDbuuVJzNXRFYcvBzsNJwO05U6emnIdIxpoxlXtYzbDm7Ce99yC7q9OUScJId6GCimRnYocprjAfUsavqf+s1kXrUTHouNyPe0B7GrK4j33HUjbtjSiVaG5SFPlXVJZ8s4fuI4HiSBXRp7Mqq0VK4EG+csEfzqI4/g+NEjZvaf1u1u7mzHO954M4KOBXidaQsJzfURokLa5WbhCRex9HlBmTMz58xvmssl/8QHBX02GjA/3vOWN6C/JUDdJyFtJSJkGahHvvxlGsRZHtMhUbxlqVWsQXh+WQM2hKxmu8zOTuMfv/gPdJkVMqiCEMXy3juuR5w66tG8R4qzoYCG5xoIevRJ5EwHMj+9RNhH1glpt8dCWgaR7ihIkd/aHsa777oVXT4H7UANbtOzKR9Na00Xx0pYrh6Fta+s+zDTicbDleXFl48gnc3wGupgJY+9W7txaGc/DVYeZcMlNkScpSExiKm7R1RvfKpIR2iYzAw7zZkUQSTeJJCGQAK0Addu6cGP33Erwjxv5jjLF1OcH3/8cfNdYM2RVOH3Rdt8Oajd64BG9S4H9T29+OKLZjKYpivEgx684ZZDNFIFswRdew/Q+vBL/fEN5BogKkruaI2lDtaxzut6ntd95LI61T2OCvZvG8Drb76OyJZQKRWN6zlx/DgfyWCGty6Dy04swRWQXR0U/plQkkjb+fDujla00v8pjJPtUfem4ZpchqqQ3AkZMxm08ckTmhCqhdjlkvUp5BU4EBn1xCtY0VagbrJs39ZNhqjWqIKmFmZMImHlBDyxCqx0TWsiqwdKEhUG6k/flgqNAhurOc4qDjbazuKsH5crDjM7zqTLhoNqDO/TreKkkNTsGc16FZKGGPXfJRVGCjQozp9IOG1G1xr0Yu+Wfoq2nl/GPHV2iomFwkctajTiq/vMvavD2siyZhPxknTNGwmoSHxcHi8pJ19rg8/tg5cGRuNFNSJbZCnRDFfFYRknibSZCsSGSESll8YC83ENN2Tq4KeRBj5Hlpa/KXhwMSwN0tVs7e6kG3JSzV0UlBpGmcKVFZioFcYWWI9YC9ZEdn2woaen10RQkpS2tlYaWWt7JI0qGE6ysXZNsdXwvEOWlhbXGeB5Il4VQrqOH4aj/G4MFa9z0zo7WVxeExE1ZvxoRLE1HDHbBdgqReou+d7goj7W0dUGbAhZdaT39fWZCszsNMk7OadA3VJJcsbBxmrwq+RAoWDTFmEo5TRLjgTRxkXq19NYEYORQqaETKrCeLmCOZWcDXNFF3I1H8XYTYMnTtsYW0cM8hph1EqWlmjUtEe6WZW+XwE2iCzj1IEBMk/WsIb5VIpcsBnVK5BLyWIZo4k0njt5AV/77ov46ndewCNPPINvfvclHD0/gpHJJA1ckoFBgqI4h5MXpvHyhVk89sIZPPzkUTz07Rd4z1E8c3IEwxoXpm5LXD30yWaiNo2Xl25K0440qC0OXwVjTXyzAaghHo+ZXgeyhshqUbkNRVaqmWznLl3C+ZFxDE1M0pDkKO6ag8EIiIRoiwVx0+F96GsJU9ftyJVrOHFhAqeGZzCbyqBATotLmmYYZeLQ1x7HzsF+dHb3MbZ2GvvloS7HW1uMFZe1lhSLASt565LfboI1OStCNRPLqKI+WSS5ba1t6FWGRMuYy2WphlpEZUMqk8fU7IIxUjUX03JvCPZgFP54J6LtXTRaHlwYncDk7BzF3YFEuoA5ivE8DTMzYOS0W4ovhJaePrR2dpmNTbQFhOY6+rxuxidCrYx4OAg/jV+V9SuiW9TfdWBtZIVc0/0G0fo52T8vReraQweN2/AyklDAL8qmyB2fL4hQOI6+ge1oae+GJxCl3QkaKxpkXhsM+GnUWtDSEjeLdLVaLJsvIkMJyBG5pBb35gsIhEPo7u0mRz0mf3Ax/PSydMYDuOvm6826eU041eQxFbXMsuqrw4Z0Vo/TKPwdt92CLm28ymzHSbGT4bIx7PMHQ2aKwujwKF584QTOnLuEqekEEokFpJJJhr419HZ2oLMtjvbWCEW/QCOWo5BoPNaL4ZFJnD15imLuwUIiYXbPZPYKDwOKra1RfPhdP4FuEt3P56hfy7LYYq7lCteCNZEVgXTbakWI2mtFtIQ9ePfb70XMY2Omw9yUVNfCSuMpqXct0QjzAVK7WDETUhRtRYNBFg8zGxc8YepkZwxbuuPY1BFBu6+GvogHd9+0D29/051oJ5J7tm5Gf0cb/NRvPyXo5oO7sbe7BaMvPYPizBTbomiLjTUMVevWhrWRVRHCaxTN+a8Vs9g20I07b7wWfiLqojMMEtneng6zAWd/Zyvuue0aHNjeh46QB/1tYTa+H5t72ulG6EsZBvq9dtxx3V7cff1O3LyzG4NRB/qCQETbHlRz6CXnu+Jhs1jSQ4L2drVQalI4sGMLpkcvss61ERSnm2FtZCUS6xSFadoOWBPABjs7GcoWjQX1U4+CbJgWUIWZpnVGXNjcFsCegTZcu2cQ+4n4QE8r8aRF4j0KCltJiOv2bsF9TBHfyqT97lsP89rN2L2pG20hF8XZBrcmepcL9NE5jJ47hcH2CApaXEnDxaaYNl0JliF7NTcIyFhjjDxsgFvhGhtQZmFYYVJWSiiiYTcGuiLMWLpx63W7cfsN+3H9/u3U8YBxOWq4EgnzvEqBelxEjOKt3wdJjM19begiV4Wo/Kric00d1GaWly6eQi4zg83b+ijEJlg0z7kS0usYKKGk0gyNc4yEaBQUM8/NTNACp8z+V4UCs5Bqkbl5hQjbEPfa0B52oo/i282GhzQRhMasSv+YzxXpQfQsIV5BqVgwU5BKxTwNPHNkLd6gM6uQILlC2cyGTfP5bvrO7vYW2JwVRFvD9O9avqOQRsGqEoK1Yb3fDKUuhyUCiKLZdIocdtCSVmlVyyhqShFdiXpbQj4n3YMDXuqy9mCqlYgIkdEWHTWGipoMpkq0TE1TjOaYxRSyOf5ORImkhkmqJEg2l8eCAhfWoZkx+/fuRpyuq0qd1x+bscTVtRm7DrK6qf6AxcKrTT+Pih7M4wAbqgWNurbCE3mGijm9doIW0s4AwsbAv8wGJxNJnDh2khwVIuSwUkCqrYI4l8dPKXHhyNHTeODLX8f5ixOYms9ijgHHuD4XMihScmp0TVrNqbmSTq8fWVr5mhywyXjW5ZuBK1+hLpZGqYPooA3nHDzXSj/rpUFSSlYktzKMYzPk4DyjqrlMBVPJEiOmeTz59Iu4NDaFTL5KojCwd9K8aZ+5qgt55r/zJIKXgUiRKd53nnsJJ84P49z4DMaTaSPCGhZRL4+6bwtM/vPMnByMtCjwRoxNFHUFWBtZcbLx1+Bs/c+gK50lRX0+H6MbiiEbWWZ4VWLCnmNAMU+ujE3P4/zQJI6fOm8a2NrZh0kGFi+fuYiXzg4xKRjHc0fP4sWT53D60jjiXX04eN2t9GtBjM7MY3wuhQR1O6vIiu60pI70TAHJihPT2RryDC1pJYimRg6ltevDmsjKtSwiaYqVVzaKZplXmMblHEE2IoAFGg+ZCM3/z1MnUxTlmcQ8ZuYS5FwVW3bsQmsHY2lydJiIvHTmEp586Tgef47ZzZGzmJhZgDYYCIejOHD4WqazWtXF1FAdbEREKlJhzhzo3oSXpzPIhTtR9UX5CxN8S21NWQ/WEeOlW4neigdZQlN0+VEItWEyxZzUFiR31VOhDKeKfJ4WlhxxMXjftHkTDUoHg3paVRooRyDI650YZgg5u5AnQmww9TYxv4BslrE17UAbs6qQT7NQtaENG8pSYbajl6EM3nofbL1bkVGvpGwDjZYxaKy72YCuhHV1VhxcRq/FYxaKbJEGqBbvRuvhm9Cz/3om2ppPKKNEfXK5EWayHWaCrYA+mUlhmpxeoHhXqbM+H0NJGiVGt2b9bZWEUtfs+MQYpqcnaeFdaIvGEPYH6LuVwLuY67M4A8jaPGa3RXF8GSOamroaXNFAGfzqYNAUnrxNM4ErNq9BOO31oeALoOYPo8ZG6QUAPj8TAhYPfWs+n8UsEShk88bO2St2BJkw9La10/+2IRaO0Kr7aOj81PcyCcOUjjVoW2YtivS4vUzaXaybKZ2KOg1kfRcbR4T53UK7qcErYE1kGzFwMzT01QwIm0I94qf6nbRHbZVpn+koo1fRWiCzHogyqI3sQd3LZ2ihZ2cxPjKC0QsXkZqawsz4KMYuXjJZzpEXj2Ka+lzQwjOKZ7VaglvhoDlkU42LUaOt7iCFxeqvM6fZ2EazGnD1Xan1YsGKpxDM7/X/1AtoVl15qbcUUS2LMVs4mNtoXEyEpKm7adPIeCSMWCRKUXWjm7o80N2DrYObsHVgC9pa2ng93Zc2C2FOq1UmVEezft4t6al3tZq6BULSIKtzQvgqdVY3LIFYa33T6eZfrGMZfBoG83Br4ZOHlrREPawwaFCnoQxUnv6xQisbpFHq6+lGd0e7mR2jzrNYLE5xZ6zMtM/JKCwSDjItFCFCjMZKtOTzmGZAkedzMgxAQp09ZKUWwwip5hYRdGjOrTjfBGtyVr8IEa3wEmLNxRCCnw1XrlKRHpGzLr+1w3GZnMhQbNVNU6O+ud0+w0kxZi4xi7Pnz+HEqZN4+fhRHD3xMqZ4TkvE3bTe8dY4bDRaaUZe6sCjS0WouxtO5scFIsRTBqRODja0sR5o8Yc1YG1k69CgVXMRRwWGs6YQYVYk1+Cl5VWdFXJGQbxkTJmKxn8UZqqB6nmIxcLoYEDf1d2Ojs52s0pEI5ratkWrwvQCmBpVo8BHqGs2QPE2He9X4J5lpFaHNZFd+5a1QcbJLZGkpZXOuukytMbA9H8zubfT+7s9bopwAJsHe7Fn11Yc2r8Th/dux2BvGxHW+gMtjMqZ52mEXUSUO3PRWhuySkHXABFyPe6t85tufGUoy0raiaDPG2AgoFFby0IakddAFcVU6+bdbieDeQc5SBE0RoVxL39TYyUzWn5WYhYkLsrN2clplyw9/wQNsTXzqnjNYjG/rg2vCWdl4rWln0bVFtJpuBjZiLNVjfswjdNaPm2vpNg5x+/qPZxJzmNyPoHx2TmGivOYmE1jdr6AhXwN6XzRGDalc3p1gtOtxUxq6vqtaiC9FixDduUkR922jHJNpQENaksKqtTTMRoe7YdBO2R2FNPwZZXWuMwEIU+LmivWMJvOYzqdwxit7fnJaRwfnsTJoSmznm98LkOElRlRf8ltebUqjd3E2KjVnisgvB6syVljb9d5rp1xqITOiC69uovGp5icwezQJd5sNnSBnzmZj7qq3os0k/JJIjc6m0AyV0CCiYK2F04xgEgX7EjSEi2QEHIxym21d7k6ADQ2q96Nl557nsm/hJoI8z9rcaIMoD7rxbRaZXVYl7PrgTEGKnVKqy/Yy+Mq9U2cEGc1ruqWcZGhYsjn8YeMdU0WSpgnm7MMG4tK01wB2BkrO3xhBiheIsKEnsVNCy7dzDPMzKazJLBqa2qywasZyUZZHdbkbANWE10LDI3Np5qgfNblDsITiiPJjCdP/WQswAZahkT7wUWjcbR39SIaa4GHebCLMbWTRHB7PYyh6YfpbrTpj/Z/VZvluWSwJmfnsefAtWaAW+5IJ81KTDVjEdYRwzqsjSzvFYLiXjOyopskRlbUKUT4iIIMCrlVYxLftXknc9RjRFZZiaYKSC5pbXkfjTC8dEWa7RYOBRn4e00vh9vtMD2VUoXFd/iwOolzviSjxsS/azPSWghJaVC2pPxaIwHmr26VDTQ+V4E1kdUP5keKp5CzEGxKlElddYgJ0fn5LC2tE1pUGu7sA8KtePH0CDLqitLAE1lkps2WeYWNMa5LSDvgpxvyM2fVqL1xO7ToqscgwWwqW3TgyJkRbNt3AxHV8nEXLXvVzEzQKK3+F3/FZSPipNDlErgEa3O2DhZXRT0eEHGTSfBfscAwkMiWWblPg1ba2pC/Zcjr/Tffhqzdj1MXJzGXqTG2JUeKZZRprUuUgDKzoHKFlCDiaoB0m+01UmMsN/PWuVQZp4dnseea2wF/i5m0qarFyUKuSMuvvgsRngyggVTmI/HfMLK6USZCmYpecmRjQ0wsqsiGCNRYoQyRRwEvETHcJvWrzjB23nAHEO/Hy8PzGJ+n70xXUEhXUcqXUWQCX0wXUcvxGRWKeK3Ip4r7JBYN3PhsEqMLBWy99nWohLuRVtJORKsFEod1eBmFueiTPDRiHro3N/26tm92k2guMmYtWPMXDSt4GAVplaVSNomwHqxeAx5RlKSL1i5ipp9XXSIM+KtOJgIeWl13FC3bD7NchzPTRYxOK13jNUzOayIMkwVNAVIfspkiQNbMLaRxbmwGJX8cg4dvRdrbinlbwPRKkPJslaVSHnJZr2mUH/czujKF7QrwWC+TWgvWRFbc1DJRUc9NRM30G+kEfzMjAMw3tTFyLqdd/xTW0XWxzUrnymxM1eVDxR2At70f2w7dgrI7huHpLNLUw5qT4aRXvRokjIxQxYWLI7MYS+Sxde91aB/cgVTFY3oP5c1NZ5/knG1Y0I4IVCHtnWGkjSioVfqz/P1GOCtfp0yF3808Bv7pdZSphQUzVOH3+hFkLtoSi8JPlyGdloHR/ChNClNca9OrKxnA20IR9O0/AG/fIJ6/MIZLsxlMpcv0tcBEsozjl6Zhi3Rhz81vNJ8LNS8Rdalzg8y0LLMQUWM1eC0pSzF9TMwnKRWiAQlIQpt5WRTltWBNZKU/UhQl0elUmtxcMKId1kZZ7UrJWowYaWqfMVqsTLNYLGmjLmroQqTyeEx3Tc4TRKBvC665660U8RguTqYwMpsFgh248d53YgsNUc4VRYaIivMO7XrAdE+Lj7VaWq8KczFVVKysnFcvAAhHwmSAekByVq8GqaPdEdaCZcg2W7Iy7XuJQbzchjrCtdOfqKscVZtxlEtF86kMRSPmkh41TFJgVUeExV0SSEMVdqZ+9gCTbwYRcwwPZwt0NdTNTXsOwxVqR4m6bndRQqh/euGL1v1o738hqokqQlRxskfDoQG/WUEtPx2ORBEMhZlp+U37zQYia8DanJWBIke06FA5qBB1utRzaPUealNZ3a1N6NR7mEwmzYJDIattkVwUJ420SxX8jJBa4nFcujSE//gHf4CvPPY1jMyM45kjL+A//Zc/5bMUaHjNMnBZWr1SRxzUKxGV+GvgzNoThz6a1RZLORK5iAzj6zQ5q43VtXRG/WBuTeVdAxqslKD3Dw8Pn+/tbXoBrMRzGejYyKl11PTzUk9e45HkbP2b9F3/NDjVvJpanNA1mrLnJBfNHU2PMffpa+ORhKaviz8sOyeon1+5YmtNzhrQTcsKL1/8lDFYKup2sYq+W8fWiyrr53iNFiv4tV1avWjVliRHQ5ZmO3tea7a0VzH3krv1exuluU4Ry6jeyrIGNH4xnG2s/lhtRwD522YQEiuhWecbsPK6lROxvpew3lq8zjvuuOMnaX0DbPTa5FkFvh8X+hOFGgmbefTRRz/HQ63ZWURWn9rSQzMf1w5BfvBAYwtJFi3VVliyCPreKD8sIHPXKD+CH8EPCaylos3q+8Okxj9s0DBHV2WaxEjFEP6Pf/zjv8gQg7Hg/z+goncmfQ/L9wKYkdQ+/OEP/634VefbMkVcGSTrWPlDbHZ2Nv79sn/K/wpoDsS/F+W1BvLWxPfFYlG7qsRYxLdlFa1Wq865edPaSeKP4PsGaBWksQr3L+PlSn+qZEgq3vrBD37w/R/72Md+rbH+vxlmpibN+yJXgnLvpQz+tYLVXH69jkZVi5csXSvJVlGHg3I6k9fp5+bm8ZwmyWlxp67VIIXOmREgM0gg0G/mw4LFZzQ/aH1YvLLxyCuAqa8JgsEQ2ts76kcWqL0TExP4xCc+oVcj/QJPzbDI1C4OVq6s7qqY27wTTTN8L5hrGqh+En4Rg8gqwxB1DYopyq7VmasuQ+1fog0TE4kEpti+eXW+VqqmV03ddbpf3RKhcAh6KaKuHRkdxfjYGLx+H+58/evR2dFpKtWz9Gz1rWiik9fnNea10b9qBOcqQTRZczugtUDT3urQvEFFA/4/YK4QWR1WVrQWWPdbT7I6RfidiGibIjHTnC9XDGMmxicwfOkiLly4aPpl1OFdLpZpqlSsYULdb6bD8ZtZRF/VliZ2EluM0nPV5W4zfUpuj8cwX7NhNI1H2xnpBSwt8Ri2bNmKffv2Yfv2baa/ucHkRlsFVuusMypL0PjFgqVva4ElxA1Yi7kjIyP45Cc/uSZzl/eSWXZbPWX+G2644fBtBA1DGJPWBJMT48hmzJ6OdWg0fv2ibnULcZo+nlJlKmqETKGZgSpzyO8WMzXVyGqtZuPMzs7h2WeexSMPfRlfe+QRPPn4t3H05ZcxNTlmFliQe9D2/kLAw+f4nHb4WXwOO7wseld90O0xC5G9ZLCbRWNbTlaptmnwzQy3FktG4zUooNl7M7MJnD17Fi+9+CJOnTqJ2ekZM49ToyZGUNhWdXxpsEDtt9wAcdGxvteIryauSJCIj/mdbVyvNDNX/fiDg+pPXA4S8Geeeebsk08+qZ1FxViNHIjYBtZk7qFDhw7fcccdt0lyV2VuOiNymPZfLViX6n9NwbB8W4MAensHEwYysYQcTaLGszVZNbWg1+Wfwde+8gi+9A9fxHNPPYVJSmwhkwI0e5da6RJDq0Wz07jfVjUvm4n7nGgLuRH3u9Aa8qE9GkQ04CFz7Qi4bSx2BBmK+B02Mpqm21bhcypwUkCcVUtI7JQsDYdp5E9DiaUSBWx6GidOnsQTTzyBbz/2bVy6dAkutxuBoIaunAYPMyBJ2uh//TOfhuZ1c67DJlhJX8FrwdyVT100y/fff//7f+M3fuPXOjo6LgvlGztJmXYuPmHxmeuCZNb82TVhgHeZ2zTfil/4T6M6ExOTOHn8GE4ePcJ6ps3GK3kGcFrEppXwmjWlolkc0tBYyIsoiRsL+BENB8yE/AD9rE+vVyPzZXpL1MoCtVJjgQVjumm22QDN8ypRQzX5QV2x2it/IZUx76JKmTlBGu1iYSu16KbEYw3WagpEmUy0RqBgXu+0c/du7NixA5s2DaKnu8vM0ZUAawBWo2IaNTPANi8HCUT9ax3UrgZs1CyvrOUqmbv+zlnrgmjID1PYQE3kMBpbKGJ0bBTPPfMcyzOYm5wwrwzXXAiXzan9aPhJzaLP1E4+rRE3tva3YktPG2Kag0SCaQjQzE3SIBMDIM0YdfJGM9bq0m5aZJAJvmhyyfCG+ZTZlBmW1jlotrXV/nw6i7GpWQxPzOD8yAQujk5hKplHhqQrkPAFkqpkc1gMZpGmCR/NltGEr97eHtx80804cGg/omS8pZ2WIBiLdQX4gWTuEmOtTeoU6Y4Nj5qdgl584QWkkvNGO/VKOletxEKzSeJ5aT61hdr2wT4c3r0Nm7ojCHsr8LFpPhd/J1O1uNjMjifR7TxnnCnvNcVoC4s4zLqtaE0tqZ+zTphrdVgqaVlAFdPJFIbGZjA2k8TkfMYsq7s4mcBsvogshUCrzYp0uJoIpScYi2SKNtz0YvPmzbjttltx6PAhE6yZuStkrjHP68Brwdw1fe611167js8dY0B1eZ67PljEJfmNtmiOtnzR8IUhfPPr38CLzz5HP5oxlWsXNflA+cIAI6/eaAhvvP4g3nX37Xj94d3Y1dOKHmpuq9+GMLnr03xu+lCHh1pKbbWJscJM4bKZ4Kqi7w0m1s+ZqK7+m2b46Zh+mLJBTbdDL3mMB/3ob4tia28Hdm7qx55tm9Df3S69RbmQ5u0UQFkUyU+dcdJMs70GrcHs7Kx5FdJFRvS9vX30zdrOlv6YCmNZjssL/+MVSzTfqM9dEo+NggTf4ttVABuvP5niQhmzUzM4w+hz+MI5BlA545caxUbz62fr9m3uwk+95Ra87fY92NZuR6sriZB9Bm6krCod5AY1xWoAbxBxhJWGyxkdk0vWNRp215A50x143bLf/M5zmmdqOMP79Aj6dVOkAGSa3p6lnYAC3hpavVX0Bxy4eWsP/uWbXoe3334ddve2oCXoQMhdMcXP4tJehbYy6aLnVJFOL+DY0aP4b3/2Z3jhhefp7+kSFttsMVQ0bBSdXsZwc90rh1fP3KsGCZTia+vFQEeOvIjP/sWf40v/+EVMT05SYaztvxjIwk3mtvq9uO3wfvz43Xfg4NY+BB0FBO15muE8+aC15hRS89oyap7oJG01plifPEEzbRhnGEhm6rvO6TcGW2ZXPVO0w14TwyUAuk7PlFY3mMxjh9eOUMhJbbajJ+bFXdftw7vvuR23792OgSiDOrZHG8h6aPZN5M2AT0GgXI/W04+MjuPll45ibi5BHNTnrKBSLDDcrFPIKoafzWUD8Jow19TNFq1sz8qii9SRMDx8CY8+9iiOHT9uGC0Cau6y3tTorubRGXbj9TfsxRtuPYiBjjCJxPBF2yE6eB3THEN0tVyFwZLFtCbGSEvFZCc5Ygpr13XNKxvNsa4nY91ksCk+MppF2q3zeo7RaN3DuowpZ9rE00HKQovXhv39HfgxavA7brsBO7va0cJ6fRWmaMTTybhBG3Zq8wPKq4naz58/b7ZBFbNltg2oDoKlo6v/bQTU5FcObKkcuorcVaNDQk1Yr+i+ubk5PPGd7+D4iZMGKTuJocUfDhLNY6+gty1kmHrXjYfQFfFSYQo0VSQEH6AVrxZjpEZ6qLSq/nAxrsEIow3NqDUuIrCtDbfL/EcU11mCrtdD9WwJiwSEzNd3PVvHmjUvYaF/dlLQ3Cx+muD2oAvX7t6E97z5DXjrnbdiz+Z+BGlFzBbPZKJZ3Vcsmp6zsdER5uxfxYljx0wniWmVZEbzUmmTl4pou1Q2As0U+J6D2eVxepIBxlnms1qlRwEx0k1TRu3qao3imr3bzBY9QU+VNNSr6Mh0ElczH7WVns3eILg+WUQeUcgQoF4WicEf1EcrRyYmNpiqn8VYXadPk8hSUPRGTBIczIM1dZxJrB5i3cu2m7JYB+NZU+hjKWQKAOMBN/ZvY3R83SFs6e8y75DVlnw1Bl1V5eW8T/MFJeCTExP1aXRWdL4RuFLEvWHmip4qrwTUFm09okXz2oZEi4Wk9YqgNf1VuwDEw2Eyk82itJseIlaiqFr0VIeBdoyuajKyehO0PaDmbZZV+L3Ic2UWMVN80DWGcSy6R781jlX0JjAxUgxtFGoXK7AYyn+m0Y1IW0VpFM+J7yW2RYsTS7xWk7KVDHkYA/R3xHBwx2Zs6mpD3O9kGkc8+Js0VQMSydQCJqanzLLxRYuvPx40ouWrhZWvYm8GPfcVg5k3XC/yQzWWxrvq9Z2UWaWIUSSAGMdPoxQyP0RIzFN3pJNE0y65SpLMm+D0Z3bn1H7neomdG0X4TCnZ3Lydv8lMG/+qwmMV0UaYGb9aL8Zcq05WrGIYSEYaLWwwbyVRRWjV31R4bPbCMdE4AyL6eW1xoVVrHvrpAK1KlAGcdg7dS/Pc1xIxO4hq7nXjniLrHh4dxRBNdGP3btOTJTrUixlybC4bANb46oFkWYTm75cBEfD5AojE4uSJ0yhTYyxVK3Di0ThaWbwuL3lV31CBiJqdJZQ+kQ7mHj7HbIpgomFGNiSu2WJZq2TMp4IhFplvMaQxfKbGGQbyS/N3fRh/ze+6tMFo47t5v1yBnc+16VOuged1jy7lp3JWK/rVghvmx3QjUUb73fEY2sNBBOivtQOjUQbWp3XU8+kUNTiFgnZB5jn1mJlhQVNv/eGvEl4T5l41kEnRaBQDAwPwej1m8apMr3TXjLOGQgjRLEu7K+SiKcTXMJTUNF34Yjp9rdaX2FwBMpFRLrXYIj6/11iq9VLTvGQyucbfqnXmqJieiiaGi1MSAG15K0tR4zW6x8Z77T6e1g4bQbOWreoMoeyOoOwMMsDTWxSc5IVjkcEGiKeXwhWLRBAJ0c1Iu4UnpVNBloqHgqfVFzL/DZNsjDcFXXGIadarhDWZq56p1xq0aEDP7e9j3hoMGZqKkRJUvRIxwyDLhB0kmIyVUgeSgsVBt8pCgmi5ZrbixAIzqNl0CZNzWfOe9otj8yxzGJpIYGgygZHJeYxPL2BqLme2N5pjWZgvIJ8qoZgqIp/MmZJNZpGeS2OOz5iYWMD4ZA5j03lcGE/j9PA8jl+cwcvnp3Dk/ARevjCJly9N48TwHM5PZzGRBpJlN3IUIC11M/vWEJeyWENNDQYj8HgDRkgV8YrYMhDqKh3o7UVPV7fZ2E4aryL3YHCWm7Cs9asCPnEZUGytvuVf+ZVfeT/Lqn3LL7/w9GLfsmKXlVKmIGl10AA5cO7CBXz+f/4dTh0/Bg99tIdpUMhlo4/qw103XIstXa0I2EskGSNRphT05mYXwUy+YHZV0MhOhkHZXHIeiSRNmxZFqhVsjHxYmZohcy/CBWkeW+IRdLbG0UarEfRqIMKKctVQNVXbumnTr0SKApApIJUvm1GhhYzWLSqFsQStEZ2KHB4yKMBnxyNBhIM+Plffw/DrjbBVOwq0AtoL4OmXT+Lx517C5ELKLMRWjBdiO+666w14PYuEXcuFJOFaaKatMgwqYnYd9FKo225/ff3IArVFMzE+/elPP/xbv/Vbr6xv+eabbz7Msmrf8tTE6FLf8krxIKxyyoAxPzJfrDZFZCfGRlDMZky6ox4qLbzuam9Be0tMBpj1kvhEssDIdjqxgKHxSVMuqYxNUjtnMZlMm10lEixzC1nMsOh7OldEMp0z941PTmFqesase9RYcSaTMYtNFelmCmVMz2eMlg9NzOHc6CzOj89hdGYB03zWXMraxEF78y1osKBA4dKYc72kM1rXmUY6nTF7EJktAbTqjv5f7yqdI56XRkaMYCoN0sI5Wa69e/ea5ZHaul2MlTk2ASfN80p6i/kDA5vqR0ug1yw9++yzZx977LGN9S2v1FqBtFXmR2XxSU3Q+K25LGo4v0Toi645dBA7tm41ZkpddGY0h0zWaI6NkaX2IyrxjhyT/7m5eczNJlDKa39Oakkwhki8DbH2blNCLe3wx9oQautCa3cfOnoG0N7Tz88+dPb0oqOrB8FInCkLKUAiS2BC1Di9XNbDAE9BUk6jQJR57XlUpA8t8lyB/rlABhUVpDEa9oUjaOnpweadu7Hv8DXYd/Agtu3cjnhnGxxeN+/VM6jhpJmTwZ6GG916zQrz3RotUbWqwcIaWhhkDXS1Gyui8SS9s0PWqcxcWe/q0Bv3LZvSXF45XJG5q8FGqtI91pbVlESay00Mqu563W3Yt3MHzSSJQQZ7SAh5W7PPhKJhErmxyY2Lviscb0WUTI1EWxiYtbG0wu0OmH3VUhlpat5sqp5IZYy5nqfWpKhRWkerde8BnxutNNGb+unvurvQSSvR0daCeCxsAmu9mVizOjW1RmY/S62WyS4yP9Y+5cdOncczzx3Bk9/5Lo6fOGFGfCYmxk0AFI5G4A/6iZsWJsrllmmJKmgJedDud6M/FMBbbrkev/5v34+ffvM96G+JmlkgHvFeAq5i/qxPQ7HG+RWafLWwIeZuFEwPDZln05Ceq4ad2zfh3rvvwA2H9iBEwoPEdZQLZqhP2weblJVa4NLrmoPUMJqumclpTNMsp5M0tyOjePa7z+PI86dw8thFXLo4irmZeeQyeeRpSnM0mdp4r6S1/pUy/Q1TLlIyQia0t8bQwhy0oy2M3vYomaAXjlcY5VJJHXQTtpLpYdKrPbRJdUcshNYI74sxIOxsRX9HO/pYBjo7eW+I2hhmGqedC5nTUjhVvORJF7X0MGOJd9x6Pd77hjvhm57Asa8+jMmXjsCVzrIOOakmBltc5qeyf34xZWNwRZ+r9GQlTI+PknDpxaqvtsgkaW8XvYpLc55QyFJ6a9hF5HcNdCDiqqKvNYqe9hhcNMuKk5XMq9tRO6h53B6zAX6MhAwzFlA8EItFmR8HzasMwgGfmV7jIRaaWxX2e9BFJvaRGZ3UFO053dvRgq7OGJxkmkaIFK17nYxsKVzaf681yhL2IeJ1mPc4+cnwMAWtOx7Azv5O7N7cg639PbwmBB/b2BLyo7s9jq62uHmLQIDmWamPdsrQ5AEvP6M8r8ArSMmJ+HzIUTDnZmcQ5j3+1hbTudbYP2w1qyif278Bn7sh5mq2YY6BkKTslRTaRlZodj8xQ2KVbAqlhQT80hAyrZUa1SZfKC2mHxJodb6WLnvd1pwoH4nlJtHUu2SjbwrwXIwEjgfdCPuciLKoj7ct4kNvWxSb+zqwqbuNTKX2xYPoaAkhyOsN5moT22KvaFtrG4UmuCgMm7rbMdjTRs1sNe+/6KDWhik1QboOdUpoN/eoJt9RENqiAUblbrPTu4e+Vn3Gih800lUp6U38RcYL0lKgh1G7TPH4yLjpLY319jFF95HBukN0UruE+RKsxVwFhq85c6c3NBOjrr3yp/zCrBCOYh4eEiDIWr2auciafSSgdserVPOmV0f7x2jzDTeDEye1WPdKqxVk+qhdeuFBlIyNh71Md0JkYgz9XW3YOtCNLX2dGOymplJj42R2OKAtvOkTeb8EzSIiPysMdphnOyhwXjIoxOtikQAFIYrurhb08XkDvRQSPY+fPQygOttitAZ8bthvNnd3i3IsCqaMzSmVmJJpz4wSCrkshi6cw8TwRVoCOwWSbY4xIwhF4WYMYfcHTVxhpvaKwfxb5BBho8zV09YEo22rgu5vlKsFxX8MjoiA3i5TFpMZGZt9LXJKi4bNBu/a2qnAUikxwmQwo1kR2uvRqXFUDbF5QC1x0se50R3zoK/Fiy3dEZrLLhzYMYjDu7fi0O4t2LW1D5v7O8yUVj/NqtyBrIE2MinkCnQJPLYmG7OQIQyKNGe5zOCrbOovsmprlqWCI71wwk0Oemlagz6abKqhxvedZgMu3svrlAop+CryU7t5Z5nU8oPt9WP39q28rIShi6cZ5E0j3upH72AnXBSkInFUpq6A06IqDTSbZRWlR2vxYX1Yl7nrw9Uw1mrqUrHAJD1VIkOCForMRSfHkEzMGHkVkTQFtVCsmI1MtC+Q2ZWYPlprAVwKtqi1IUqFzGSYUUvEZ6c5VhHRHWbTQb13xUliavPBGjVIO0VpN0btFV+uj7HyC59L6ssi0Dqol0jvTSyzziK1rZhPW4wmwzUeq7cSaIssaboYT3tLZGh+iYs6T7SxWopBUmIhYzpDchQg88YBBoIxups9u7ahvbOFaRz9NS2Nm6aqRuFQP5z+V8Bo0kFDocZf3cBsADbGXNZmdmXj3ZZQNZrQXBpfydSGCWRZHNai+TLvYONz1Aif1vPQJEpahaf8j6S+SA3WOysU+UrjtJRELtdL3+an6ui1SOot0vbUeqmArSJGFhirMRWam6HQzPE+DTHyidRUvdZUc7iq2u6LqQ5zLVbogMNH88p0SwMaamOOqdDpU2fx9NPP4dSZc5ienkWGqVZB6RFzYmmnPjO5MtLq4CAz55l2pVJp01EiK6C50WazVY0VUwD6e3uxbft2BKMx01OV4zVipXA1xCRNGmV5rMImbgBE11cHpl2UtMuKGKmy1EhTJJU0Y3q1qek1JuNjoaDJPz1mEjmfKQ3SryRAgf9lqWHaRC5TyCFHTc/zWLvt5UpOHrtYHMgXbMxryxifSuLo8TP4znefxXPPv2zeqKSZPLUavbwGBOjt6clZFLTxuMqiTw0SOL2o2t0oVp00qQx6ppM4cuIsvvnYd/GVb34H333+KI6dHsLZ4UkMTSUwNJPE8FzKlLF55tYp5sZMwcrqKKFZt5OxGrI07w6hsGi6rHqutFdyvmJHxcE2OT00x7xGONfNsgVL3zYKVwyoVhtAmJocZWNfeUAlkNaJoS76Pxc1zENNC1LrAjSz8i3qhjOz+ekHNTm8MUBvXuvMUqI5NO8yYUlny6aLUd2O0yLy2DTOnh/CxOSUuV+d9oaY9KtldUZQY7W9uF4PLcKWiL58pDbjzGRzSJhnaTfglOkuDETi6O4bpKbFkeN9E9Nzpq4MXcYCmaj9ZdO8V79JCFUHm0shohCbyW+yROqI0TQh5r3BMEo8lynZULB7UQu1oOAOoUBNMK+qp8jpnwWW3ulQI2Z9/YPmuBledbS8GnOnp5QKZS1NfIVFrTVBglgon0dfZqMPVDenGKJ+ZOm0ok6ZK43l6tMa/rMImCdxM1n6t0weiWQaifmU2RteRe/lb23vQFd3L2ItLWbL1zxN74QWc10aNqsHhiZnzKtMLlIYzlwawykKxPnhMQyPT2JkfNo806Yhu5Y2BMNRRrbtaGnrhMPtNe0zk0AkMCxFCRyPJUBiqmkvGaqN2TS+LM1MUlBGZxLI0jonizZkbD7D2Gowjjx/lzCL9IZGvJ/f6n8WbJS5lnisAlpVtxaY2RNqiL43FzGtXkxDV/7OQv4Y6VZXRskVQNEXRdYbQ9YWwkLOjqGJJCYTWRKMZpKyp4i5TOZopEdrfLL5MhlbwIICl+QCfR5NtYIeBjfReBxbd+zE5u07EO9oh0e9WkwjTHTOTxtTjgoZNJMp4jSZfPziCE4OjeLsyBTODc9gaHye2ls0L+6RRuv5BTJGQZPW6G7Zug3bdmxHjGmM3+eBdnjX8hERUd2bxhXJNMnESjid9OXhMLr3HsbmW94I+6b9LPvg2bIPto5BFDxMgUQUgpmvTcIsTohjUSBmvUFlY7Amc68O6i2rQ/PR8l8aIMMjv6JBAZomhwclSm+1pQf5cBfK8V607bwGnTsOwx6IURvkC9WLpK4Phwlu5be0VahMnjZm1gZ0kXgMPX29GNg0UH8Hlp1mlVqdSmGOAY5MaJYaXaUptnuDsJOoBTIwyUBIJVOg9lW1nsgHN3/XwL/MfnIhjcnpKcwwRVOPUjo5T4JVTPel5nq1hEOI+n0IMm/1m/0a1Va2jYGi2lBm2/Ve25ovBjtx8/Vsh621l8IcRMouoePvtFZSAxNzisF1xpqo0hQdb4zBr4q5VAhLQ+tlJaz8zepekydw0XTRHNm8KDv8KPsiQEc3vNt2ILB9F5wdvUAgjhr9kV6JJROpeUouElELpLV2JkjCaidPf9AHr9/L30msMhlChooZU9NkCM10UoMHqSzyGUav9HUumxsBrx9hXxgRP5njC5FZYbPWVmOx5g0aZIiLwZWmvqQyafrzWfrbSczOT5vVA8oUgoEQ4ox649EoA8IQc9kgfC6mNxRYdTpoA2z1xdWEp51CzHq1x7BGnZTrm5dKiSY8FjPrHpeg/5foZmhXp98rhVepuVcCq6HWVzVUdkvjPhq9JYMpvdqAV4FNntfp9SI5loqbGkbNqJCAZTJVPszcr/nCrprVmcDidmuxld79oB2RZb7zTJmSyKaTqNGtaJF1wONnquSGQ76QwU+BmiwfH+DzWigkUQmL6Mf8t8SgSv2+qbkEFhJJ5OnXNV2vygBMb6VV3kqXa3J0dVxoIoGmygSYRnld2rZSsyq0klcRuHwozTIZrbabPFb1iAQ8lusySzup6SYdZLGYaS4XwRaLYfAq0Jg8sBZsiLmk42JZvVoLGg01jTZ/1vXN5zW2atIAmjHDfF5R0zwpRrpUUYux9GuNPT412K1hNU1md/KeRpHPUxdiTR0UNKmzM3M4ffqsWdVw/uw5jAwPYXJ81GzWMjk8jJmJcUyOjmKOZje3sGDSlzLTlWImiyy1X4usL567ZMrk+AwWGCXnmG/n89qOt8jAjsJQYt7NSFjzrsU+2SYT7fNYnRp626+dFsXgaDRTtkvZgoIm4W/1RBmGk5jWC0mI7iJ9eE+9bARkI5tBdZpoWdsm3H777atGyzOT44yWL5+JYUneUmkGq7E6r1vUWIvZqtAgo6PGNfyTJ6oxT1RPkrRQ/sfqudH1+t8ipCEp/9NW2kUytkzTrP5nBTx63VQLg5+WeIt577RKCyPgSCRmzKr2UY7H4ou/tTK61v4XbS1x8/Zvjfl2d3UxUm4xWwSLyJpcLs21pqQytRKzGexp7rL6Q0xqxcKAAJGOLvhjjAHIYJniutryvjrU8RUu1rFO6FP/SIH65TLzvX3fg5kYq4IkqVEMwa1iPfdqi4gjeVbhMZGwzlo+qaxhvkgrPNFW1OjLyhWeZ2ip+UxlElbdejmaWTPXiflpltpapawqKPJS6/0++kCv3nrhNlqv9qnPOjnPlInB0czMDKampjE6PoZLI8O4NDqEqbkZjNNfzzJwSucZsVcpWDS/HlqJcChAxkcRpkAoWEoxYJumP0+w/nl1OypXZpsyMv+sOz6wCcHOblTJZE3uE34WhvxqmLgkxCuL/gzIH5vv9eNXCBtkrmmbKQ0zYgobv16xhEBMXfpsFOvPOjIMpmnWbEentgkKa2opn6C+3Lo2F0hcbbifzRWYe1ZMfunQ6BH9q5P+T+O/2m1cEaxGk7RHfaFYQFrdkskEZhOzTHXmkCQj5+bnMDUzhZEJzXVKU/uYWimepwlw0rfr5ZH+gM9MbPOHIny2l+7CaSJu9XjrbfMFtlnRr90XQLyvH5FORv8UrBzrZmrL64m9CFaHBv10xmKnxVIVMUWfBgyDNwYbY+4GwdLuJbCYvcTgBhqLTCZDbRp8ZzSrt/NRBQ2BrG2CGJaJeTR5GhI0744yhUhJUei/Gt2gGpBXH3RrSwT9/V3Yvm0Qe3Zvx8H9u3DN4b247pr9uP7aA7jx2oPYu3MrBge6aZajCAQYrHnl0zWbUi8WYYBFq2FevcZ8WW9UMB0rlNOq+qyZaunN+i4W9URVmF5JUJXOmYa8EiCelhuztHkjsCHmGilTxRus9GpBT3eQW27mknprofaaaLx5yYpMSXgTZDFHJWP1qjgTmDhIUhUnEy+3Az4/I1qmTJqKGg5Ss6IhdLSG0d4WYYmiqz2Kbr3tP07TG/GYseFYhD4zpLSI2shn6qXb6tCQ9pdoBaxticg8aq2KmZwua8HI2U3LoeDQ0lSLRsaL1Y+WivXb5SCGWsxRWeuqK8EGmcsbmxr7WoHVI1M30Hq+tIKaoi4/pVDypS4STumGCFdmEGNtYKJAitErPzUKY5UqtYqPIYZmZqHGTDWeW7Ei3QI1UTMrszTt6WwWmVzafGp2ZJY+NJ0t0exXkC8yBSprBKdiesK0OlFDkmY/D0VyBAmZNiRz0gx7mEM76ev1i3E8hsF1mvH/ZUUKsmoxtyyCzq0Fmvy3FqzLXA1Z/a+ABlMb31Wv1rKaV6EsJJm2TCCfXoCD5tgMPNCPqdtPPlZkkwCoe9LsUiOGk6p6S3SJnNVmJFkyJplhADSfwsScXio3ixGmOkMsF/js8+PjODs2iTOjUzg9PIVzY7O4ODGPS1NJjM9mMJ0smNUNep2ZpsCa156wLSKem2mZ9uNQeiYmaDF5XhueSTibeLIeg1aDJUa/svuaYUOaKzYsBnL8r7khVyq6p9nPqpjTplCaqQVazql0pprLYPLSBYydPYMq808n/aydTDe7xPFaD6/10u+6abqFiHk5V0mjPBWkmJPO1yerJzTWymO9WnyBzEkWq5jLkmGpLKZSeUwkcxidz2B4ZgEXp5M4L8ZOL2A0kcH4Qg6zGWpyQSmOhiEpVBIstk++WKsX9PI+s4KelmD0wkWcPn4CmVRG60q0EH85kXnfYjH4f+9gQ8wVNFhjNfLqQYm1inTOaKEp9I38FIPVINN/pXwyu4DM1AQys9Mknt7ewny3pjfG1uDjQ0yhFGj2ol405KAhrCnwoerKlKtPeWp+AROzSUwmU5hJpTGjIT0Sfk4pDJmsfaVyNReKVTeDID8j9KB5W2LVqRTGy5iZ56uM3NVim8v4eo3SaHWEj6bYLAxnoduHjRZHqyjOnT5tOkRszHfNGmRhReSsvFXCbBWLgnI5qxRj1JvLK4d1mfs9NcvNQiEzoMEAQwirUDcQ8ATQ3tph+nvnyKQSiaVhQSqJGTzQC70VuJipr4xUzSsuncxt6fcCoShibe2It3aZFQmeYMT0elV5jSLZshaxmMVbTGscHtRYh531ORmVexjtupmrelT4LNXvUp+xCeLUMqteoWAVCVUVM4l5plgpRJifB4PaWMxyG+KqYaXRhjo0f/8ewbrMvRpYaXaby+rA34SwGKP0gYXsYYSrrfT0dllaM5ozpRGkNCJtPQi0dOPsyCzLNNI0jXmSV9NCzWo4/lN6ot4smXtFtoqgNQ0nwMBGAwJ6V3g8QmbrneEs4XDQ9DhpEzAPi15O5WYw5Paon5qfTK+swkhd0bjyXTZHubwxv2KMhIvtUK9UpeZEOk9Tv5DFwNbdOHTD7bQIDmTY1vpyNrZTroN/xNsUPsIMj/KhV0+7VwYbYq7qNg1TQ3RcL0vnGuf1vwXmdxJF/klmWX2cWkmvY/XP6h1y0zMJM/CumRbqzqtQszyRFvTv2ItY32Y8f3YYz5y4gMmFAnIkboGSUKa5rtWKfH6JBC/yOyVD3/U6U5lwG8lLx+dVSkTm+X0aFfKY1X9+pkg61uvT/F6XNRdLJpaFqbGJ1g0e5tNqt6bbmr5sCmPV5mWw5sB5Ct3pCxMIx/uwZcdBFMhQvfk3Rybm1B1JSSxXpL0aJXKTfgq+1GsmAef/pjQxnuVKzG4EoOvBxpi7rCz9SYtUJOEWo0UYq+i8PtQBob0hTCoh5tA35pl2aLaj8WnuIIXcb4bICmSg3hpc9gbRt2s/9tx4K+YrLjx97AJOnJ/EbFKzMXg/taZUn0Yq86heLBVNTKuxLglPVTMW6Y95gsRSLkwBk68m0/XuPGmuVjSoY4TqxLaqtWq3Zf41NCf2ai4WRYWpEnBpPIlLEynUPHHs2H8DerftR9EVRrrihN50XKZVUrepZpHo/Zs5BmZlvfCaeC2t5hMLSL1mRjZ9t443xKaNMXcJ1EgWctEqlDoVNZbEUBxgpJ50UkUadpNimdfHFjRVVIzgD/zdTS316y3I1B4JhbU9PdMOfmrn1AJ/j/Vswg2vvwd7b3o98q4IXjw3hpcvTmJsvoS5nJ0RMpDKVkl45rDZIorq1CcxVZ+myJaYp2pedKmYQ4XHmqrK/9g+IxVso0w7v4u1bLc1e7EEvZQxzyg7T0YlclUcZ52nxhKo+FrRt/MwBnZfC1esGylqbI7aaRaKK3I3+FGQ6GK0fZa6QQ0r6UY060L00DtC9bJUbROhN12a3jZ9NxkD72PRKNJGYEPMNTP/abdkorTcg82wCk2NCTfYOCe/q7ioja76p8MEGBIJApE1frKq/ZyY1sgc8qRmDGq81QgEn+Oweyi4AapZGFWWkjsMb9sABg7dhl23vgWBgYO4kHbiyHAKJ8aUzhSRXKCWpCkQWTKIWl3Nl1GhdSgxJSoy9SmnSkyz6KcpNfqtqlGniiLxItvIuFi9XGyAOj6SzFnHmRtfHJ8yPp+PR9vWvdhxw+vRRqaWYv2Ys0cwV6OJZtQt8ZC2GwbScjjIX23YbfbKMAEf6aFC3HTspXlXOudhsOYhk3Xsd3ngc9F9sGgDcK/J5185bIi5YpKbjdH7h/VpvTLYkjaTo/KxGojWWzeVgzZeF1ojwjmNl7IY80ntMHOE+FmiFmnrefXfmpEinla3nlk2RhNXouYWHD6UXEEUaboLLJVAC8K9O7CZjO7ffwtcLZsxmXGYLQ+mk2Vk8vR7zE81mqT4W35OZlcmWDM3NB1G5wTaUKWqlIcllSthdGoOZy+OY3gigQJTpHjvNmw6cAO6d10DZ9sgUs4Q5ms+M9ktq7bx+aymYYjqEiyTTpOcK5jt+UUvhY8q0lRrmYzoyECOn1YfORVDQVydlto7Q7TdCGxQc8W4Jmby2PQYmSJttor8hUxbLpfF7IzWsk6YDbY0a08BVJZaoXFRjeRoTVI4HDL7Kpl+WZlF+Wf+rvFTMx2FxDJzfClQ2r7PxjSlyvSmom7JaCvat2zHrmtvwrZrbgKYjlyYzeDE6CwuTDO/pcnOkRlFW4DRtpem3kuT7+enh37djUTBjuG5LI6dH8eJC1P0mz6a3Gtw8Na7se3gTQj3bEHJI39qN3FAgdGvtkeQ+ZWVMTizbaKBXFOduyaS1yp+vUxjbHwMk5PTZlWCJvuZ5TK8R5u4mI1cRD+xXgGVAisdyXrVBbAZjC++Aqy8S61aHKy/5ZZbbtMq+JWQnZtmYJAz/taYVzJBu8OpOs2017RXdbJrtxo1QozX7jWRUNAMjrdE4kxRwtZbP8hMSaoYamIhEkuarN4muT8dG+ayGGar056/N3JHExmxaN6vGF+jlNs1dSYeR6SrG76WNiTpd88OjWN0OoH5tCa315BlgKO9L+bSRUwlaU2qDkQ7+tG1dRf6duxDW/92OMOt1FovhcLJT82D0sYmmhNFTaJwm7e7qglsi/GNGpWiNZAJduvTSeFnMRMHoiGWsBFgzcFSd6leq5vLZcxG4kZwFVwqFqHZMrzTf3yunXVF9NaUFaDB+qeeempjW/KuJR0itEysTI3GVc3LzDW+Sk0Uo5U/Nl6HKyk2bTRkkJkSwxQlq++4aPqP9V2lgZTqbQRqsgomvaJ6NIIztZ+GG1Uy1dqPiukFtdjmD6Cm4TZ/CEVfEOVABJ72Puy4/nW46+0/gwO33ANHuBujNNkjc2RyLYD2zXtx65veidvvfTfN7i2I9u+CPdyFgivEIM6PMnPtikOv3/YwkvfQYDA39viMtdH6IvVWianan1m79bjU1yym0uxbG6qxzXUyyg1o8ZtfqwhjYbR1tKGjswvxeAuF3GsGHjScKJdUYgKtN1mbkSjD/FcOGzLL0kxpmSRQw3B+n990FoSomZqZaCFmmSetVdWwnY5Nrw4ZpIHzshkYKDNF0MYh1miLIlktwiprbhIr0PW6T5pthIRBFz9Mo82ezEYYGHWKqOqEUKeE3wev3rkcDMMXjDBdSuGBr34Vf/SZT+Ez//2v8e0Xnidzk5hjvWcnJ/Ho08/gG//8XUzTVAZJZAcZ5yROPuIkvDxur5lxqQXVih30lhMNFpgODrd8pOIKMpNtVKTvMd8VFdPHMr/WSvtw0GOWhWp5qu7Tc4SbWRVIJmprBrOEk3dpQp0ESG/tVo+bRsHU5bkRWKmaMtNmqyK9V+hXf/VXf23Z277rkNTLK8igVTWbmkW9XvZpnV78wmJpniyAmQdligIoy/QaE0zLoEvVa2XNW7aCE2ugfuk+XmBpuWyDGC8h4N9cYhajwyNmxkU+J99eqQsbBYYaL+KaUSWek//TtNmBgUG0tXcagWzUY+potJ3A6nhEMgl3/jMzGPXJ/5Q5GJJI9YihVR+tD0/qtOhlftcRman2Ci9ZqPrZxf+XPnRtFbEV73dSuxTD/OZv/ubDn/nMZ1bdqmgliLkhlk1k7u8MDw/zGT+C70eg8NXGxsZq999/v/ytZs+Jb+LfImzILP8IfjCgrvyLIM5rw8SWD33oQ++/7777fn29NUM/SHA1I1wyo68VXC3drqZOxTCrgdzHgw8++NCnP/1pmeVZFm1ivYjoSuaqJjdLgEVv6g+zWCuyfgTfbyAmao6NJpAn6p+SKDl8AyuZK9A5MbNRfmS6v39BjBSTVawo7kfwI/gR/EAD8P8CDoXrP0hCWOMAAAAASUVORK5CYII=">
            <a:extLst>
              <a:ext uri="{FF2B5EF4-FFF2-40B4-BE49-F238E27FC236}">
                <a16:creationId xmlns:a16="http://schemas.microsoft.com/office/drawing/2014/main" id="{F0E27913-38AD-4542-BDAD-FDDA180B74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0" descr="data:image/png;base64,%20iVBORw0KGgoAAAANSUhEUgAAAHcAAACOCAYAAAF8o6fNAAAAAXNSR0IArs4c6QAAAARnQU1BAACxjwv8YQUAAAAJcEhZcwAADsMAAA7DAcdvqGQAAGhkSURBVHhe7b0HnGxXeSf4r5xj59wv56gcERJISARjMHiM7THMMCszNhiPFy94vOuf7TFej9PgMQysx2Nje8YDNsZIFhJZQhJGWXp6Ob/Oubq6ct7//9yq7up+3f2eWmIWWL5+51XdW/fec778fSddvBqw6b8awRy9AvjABz7w0OLNX//Kl/UNjpoNJbsdv/pLH0ZhIYNcsYC8rYa/+evPosI6bLUKqrDj0ceeeNium6vVqv43N+erJfzvP/0efOZfHMCxP3g3zvzxz+LvP3A3/vV7fgpf+fLDunwRzM0GTBuAn3/f+/A//s+fww27umCPeuHqieDWA634+m/9LP7x838Lu90Jm926ePFmG5tkZ81O/tDmLvCMiw3hz1l+d7rRFqiiP2CH3cbCmjweT3PNohkfwNYXq05889gIHn9uBBOjM/j8t87i+EQJtx86hEq1sthKc7OdBNKtVZ58+z13YjJTxp998Ql89oFvIhDrwOcfP4knjpzCdbt6EaoVYavfbD5E7W999UFzIjp0BJ32aSSSGXS2RBDvDCNPqtcqdlyYmkdh8GbM+Vrx7ce/a1FbYLOTDSwuexHjc0kEPW4ce/EIkHfiSw99A0+dHkY+C5QDYTjqVS/ebLc5TEn3HUKh4sO5sVkkam587D9/Hu5IOxxODwqd25CqOYmi2LrsZuFuQ9npQ7ljC7x+NzzEandXD4K+GDK5PEJ9m+F02OBgMfeY/wkOUttunlhBYGATOVREkHweGIgj1upBouRA0uWGk6xiG1EoFJZuFgltLHrIyce+iYjbjRPjGfzTkbP4zvkcWn12OMviSoXXWarQVDNZXyXR8hSS/bfj/FgS3a1RdHa2wu/y4EzCh7kiJc7mYrMd5p7Fm2PeAOzFKrxOB4oVDyrXvBvPsMaZpB2V3sOo7ngDbIUKfHCj3Rc29yzymf/pm/kwhzwSXkLFRRSIlBEOHeumn//ABx62yAYMsDS+Xy2k6p8bA9UWZDNf8VPYfGFBWa/VFr7+lYcM9aqk+vTMHP7Pj3wETipQulLGL3/kl7Fn/35qXFl34e5732ZudprHGKDQ8VEf/MVfxNZCCk9+5C1o725DIV/GvR/5Tfx+2Y+/+pu/rF9rwZKQECqlKnwLs3jw/3ozOja3wRb3wNvmwrf++H5s8ufxyf/8X2gflui6eLONNR87ehTvu/cGFFwBnuFPebab/8D2feqX3ot/fuq7cNUsAREs3lyjyO3btxc93QMYyTnxT0+ewcRkDi+dmcPfPHYRbreL4lExFrQBy5ptdzoxNz+Fp45cwp899BSOnx/CJ//nV/HHf/sIpqlVf/bL98PuWrplkWAONtyOIm7b0oZAMISDW9uwqcOLG/f8GOyeAFJUihOPPYky7qzf0YyzLAn1tFQuIJudwczYKApZBzJUxQe/9gSOnriEPddTxh2rNNthFyFoVve9GUPTBYS6N+HBFy7gi4+dQEtXH0oOF17uez0clVVulrzIoCe9IYTCIUxPjCFio732B5FM0e2UnbA7aAicq7BKVsTGIs54HB4EQ17EyeeB3iBcvgACm3cZusiSNGBZzTJNary7WkQ2X8XXTpzDP744gRTxfvThRwxdaDGsGwiLNzuJs40SlqWpfbHQQjtdRm9nHC0tURpHPw7cdz/KWTtNM91QHRZvDrl8SM+n4KWkObdcj+m2WzE8WcVLF+cw1n4dinY37NSLqDtUv0NSWdeqhiWhGdOH+SWfy8Ht8UqRDFq6WJ86wU99M4LSy/JK4aJuFtgeeOCBN9W/w+/3178th2yW/uZVQrlcPveOd7zjdKNiC22CFZpcDhaCNlTIBH2fnJxCNBpBOpNBOBSGy2VpiQxvA6pNXKUc4J43vRkf/ehHH/693/u9+xZ1SiGNXLxFaOtmBQ8OCmyCwvnkt7+FL/zt/4CvVsDmeASbu1uxkCthPpnC6HQCcxU3mck7XS78wSf/BNFAwEiN/KcaWq0/swGLFS+CPFj9GjnN48eO449/9z9gh7+I53/7fkT9FBM3JdjBhzopajKnuqEEjE0W8f5P/CV+/RfuR8HmxSf+5BMIButsW17vkmg2QPXqpMrFi+fx+7//H3D33k586v/4GUT85IaPPwQ8ZE6QwsCDSJTHdHpeB7q73Pj8r78Xf/Rvfhy1TAq//KFfIsLCjWpsWLUEl1UsbbN4U4WTcRuKNdxz4000mi46DlpjHytysFK1oMRW5hnfCWsHMXMEaKEc2B4P420HtyDPkDXL4hAL66ZecZ9gkdQWf5dAlOnv60O1VMDQXAJb2v34wuNP4+jwJN2+DT4ao8Ob27Fjcx8efPIkzs2kEIsE0dfiw/X7dmHHrp0IHr8IP0m4gsoGLsPYkJpF7XPUcvjT3/wVHOzwweGy4br9B3F4xx5aDDd29Xbg7hv34Oab9+En37Aft22N4FCXF6/fvx27B9txz4FefPt3PoxWZ8m4oRWUXqViXmEVBku0Z+3uCkJeWstKFpvbnPip27rx8f/tHvzMG/ci5GQLCzls7fDj7bfsws+97RYc2NzKeHUBC5k0KqlzqDjKpKZs4/KqLqtYEaHDSWEgr/TdE21FMm/HVKaKEyOT+PpTF/HwE8dwfiLH8PsI/vRvvom//PKzmEcUX3nuEh547gwuTi2g5G3FMXQjRXmorUSXcFnFdmGrT9NCN5Idu+G67R0o+NpIbid6BzooyAG8eOw0EokiUtNppPn51W8+zptq9KmbEaBjcrX0wXv4DlLOSUGiDxIPm2CViplQschhOWwkk62CMl1DcMdBug4HphIpSmYQgz0d6OlsoXn1sDGduO6a/Yi3tOHoyAxSnijKPf0GCamRyGxZviW4rGLh2+CzQZ1QpeuYpJuN+kNwu7yM/svIkxXkAEoeGyZovU5PJHFpYgZuBrtlRsNqujxp41kNHiuGFVyOMS+wsiPmJzz2MJ0s54poDbXjwkyaEi0dZIzui6DoCyHrjaEW7obdG4eX/lFZWtUWQqHsJcZOi3qmliW7LbisYh+NhlexAE1eJUtVKJDcVRcWHCTf7jfhQuAQvvXiDNKTCRQTs/DzgX5iferSCJKhnZjqvw/Z+HaU6Mg8VTeinhCTigiLQsEluBxjGnaPAg0miV4mEyK9i1KuLDTPJKrSNoCt7/jXyO2/F1+7YMeQaysc+9+Jjtt+DoWWbbRcLoQDzB4Y6YRCAXi9QWLuRbl0uWQLQvROtUQiYUoqlVos9MGm5HI5U4rF4mLZCNx///2r+90fejCE/4Vf+IXt99xzzxZzhrBa6PNahD2Ct73tbY/ww7ImH/rQh367zoLvKUiOWJ18qoXxBz/4wd/5kz/5k1/7xlcfXhYzNYOMQOO3dDptvnu9PgwNXcKWzVsYnuq3pXub4y1pxJvufYu5hzZCqXJqWehjPXjpZvVFqWVF/lcqV/Dwlx7Eww89yKiHlojnC+Uyyry8UKsiEovgU5/8zyhX1FdDU8lr5A4Fy02HBUaPqRrmwKqzUTlbR7NYczgxdOESPvLBX8DX/uF/Il5ewB2bo7hrZxuu7w5ie7CCjmoexblZ/NxP/wz+4Utfol2j/9UT6hRaDZYHe83kIRSYkJw6eRaf+PjvoJMu8qfuPox79vWiuy0KX8iPCqlQydND0bD87n/9Ar5yZhpf+ru/x5cf+Cf8+Z//P6zccHJVuMxyNYPL7sEn//APmP7n8YcfeAf+7RsPYmtfHP6ICzYXYzI/rVzUjtaYDX/wb9+B3/gXd6LTwxiLieWv/spHmDFZXmm16i+vuOmqzzGOthVzODTYiV3tfICDKuUlkegK4WcgGIlY0aabv3mqePO1W3EfKeKrFky8rSDeBAFNOX0DllVspI5s0UmVh77yCFy2Av7dz70VNoU5iqfdrFhprYo4o/BV0ajLwfaU8W/e9nr0Rfwo5bJ48vHH+Rz+rcLqZRWrYVZMaF1ZzOborVxwMOmmjNMv0yeWeZHS2SJrLTCKV3hLXrPVRsKdFMafuvt1dIcVvHDkJZPZGt++ApZVrB4NSwWs4qTTD1JX3TYPylVW7GQs7aVV81AVmXub60xqzAa5wqgRcycj0C2d7fRsdoxNTJDbvObyeq2Kg0FjTC6Dvr5e5BgxFGlwFhhLn5pI48FHj+CBrzyN0xdnMT2axNmz0/jG00P460dewAP8nM4UTWzmYi52cPcecoB8XkWRl2EsPBc/iflb33wfSqw4RzIfPTOEL3z9O/jHJ17AI08fw1984WE6/1E8+cIFVvosHvzuSbxwcRJf/fYzlHY/SV7B4d3blZauqMWC5RXXSaJPNfKOW2+Ghwz1eBjq0qH7mb5cGE5gPlWgcDtx7aH9cHvtmE9nMMNYej6RREd3BzyOEt6waxB7YmGqFHGoW7BmWFaxkeim4qks4OMf+XnGWSX0km97Bntw+4Ht6PDZcRMzBm/Eg7fcth8/e8dOvP2aftzKyl53eA/iQTfeedcNePnhf5BI8slXEi4pe1NxsQTKeZTyCQZ7Lmzu8uOdd+zBB3/mXtywbwDIpeGxl3Dfrfvw8z/5Rrz19gOIM/OolGnNpi7hrht21Z9Vr6AJVlTcTJIqU94aRi6eQybHhxXS6I64sbXTj46gk0FgFuV0nuGuBwu004VsmkFhHhma0IlEBnt3bEWkI0RGVSj4y6oxsPwMW9boetc4hIMCsn1zP/XTgZkF8jBXxvhMCV/40sMoFKlC9gBVKIyphRL+298+gKdODOHlkTna7xwWUnmkKm6UJdWLYrsEpuKGd7LTGpnxC8XW/KzYqZeRLuqiG6lCjVI8gSefP4aDN9yO5ynlf/7QY/jEX/0jRuZyuPst78JIIo1ErgDSAadLPqRbt1I5VMWVeFz/X3+CHB+Q7jsIxNQ3TcfAeHvLtq1IZDOYK1RZCbCQt2GBlBgZGcJgdzfiVKUKrVfnjW9BIthCvyxsL1fk5RXzmoYgSCiqdh8yHh9sHb1welxMvJkn2ytITE1hdmwKHpnLTBYXTp/D0MQ0qGGIBmnB6CbLfJh4S0qTeleFsVWpioOCYRP5/WGUam6oK7PAzCIcCGDLYD86Wjuwd/de7Nu5G/3dnRifnMFcOgtbMKbarAeyAXrWSlheMYWqkSlagyTqJKoyQfOg5ibZmWyrB8lH+12rljA9O4mRsUvErohYPEJBooRX7Ojcd4Axl+UcNIhyebUrKl79EkENkZZ2mkE5AboSZvnxlhAO7tuKGw7txEBfC50UfbWdtGblVbpKPauRLV4VqRtkbpBHPppxKdLTs8yhXCR1CWnmQaNzKbw8PIJvH9W42jAuTGVRLJdoXplfleQ3l6DxrGZYVrGGF5rBSbI7eZOP+XApnUCQfAvwwXmNwc0u4FIiizmpDdPSos2HIAXQxYYWF3JkG3GW3a13Xa2E5RizEvVJNVoo/tRoPIplO545M4k0VcPORoSYDfb3DSAWiyIYDiLIYw9VSMS9ODaHjC1AQXQbUsseNKA56lzBY4vchje8pkR1WUiShPRRB+75MXzzhUtI52hKNWpYoZYzFgj4KWi8WOp6ejiDgf13IFn1MnqpMi6nV7M5jE9eCcsq9jJ68Dg9bL0bfoeP9rmMAJ26jTwuedqx9e6fwfOJIKYmSyiRnNU0LR4zcPncYzSV7dffiyHEUCuV6TwcDJs8TMyDiCpqWQHLKtaonpctrDGGmp+dMQYg5CfZKlWGPiSVL4zug7fAMXgAT52lzhZ9ODGaRSm6Fb3X3I3ZqtUVIXbVeM/MbJICyeTemM3lQras4kqhiFKpZEgTiYTpedzIkayNjhPJqj0cRaWjH/F9t+Hsgh23v+sX4O7ZjbInDJ8vYKTa53WZLqme3m6ygVH2ciFfAiVtZLzSuaZSMaVaqdQq5TJLpUaSmk/1BjBxq2UyGVPKPFcqlUlhXWsV3VetND3PPN4YbjMysYjx/Pw8g/CkKep1T9MG5yhceQV7pEKxZFHDDKATAjSbyqNVHA477bSDBoaErhdLnUhakbeJxA1onGlhWRoj+d6BMB5jYUD+I/hfD95//+///a8a6fshASkRFfYLws1Ccbn5cC0sLDDdXYJKhaHpD2BpBiq7Ro0YEFvQrNYhUuOj6nOqH6851rceyO3JatSYfdFuGat07OgxvPzSEVy4cN5YIDejCVmkaCyGsfFxOGh57rzzToyOj2JwgDnQ626nv43VZzNZIO1vNFaxmPlcaZTqDkH9WgIyGR/72Mc0nviTPDQzKZYhfP/993/0U5/61K8pmBd8/REiLKdsqlsOiqfkhSwMbcYMKVso0MkMjQzjr//is5gYHjYRjDyxm0TwsLYAnYeLHpBmHeViBRkmEnnmWWWGPgUiWOQzZG5dbhe2MX7/iXe9C5u2bGGczjyOdao5dno9eg0ibDW/4fEUngrWQ5gR4TpgQqWVZLRAv1T4u6KaMhswO5vA7//ux5GZm4OLjfc5quhihrujJ4K9Az2IBdxoCYcRDHpgdzmQymbNtCINb9SqdrjpZ05fGMFzx89heDbFJMWGsy+/jN8+cRIlxvL9/X14x4+/A9dec8gQdu2WrQ/rI2zgcu4aqNc2OTmB3/udjyO7MA9frYRWivEWhvU/+7Y345rt7YxJF+BRB5WcoyRHA7+KvPVYiaxxmJIS/nbdALK5GzA0mcKRoRn8zVcfw6UknTNlZGLoEj7zqT/F/whH8MFf+kUSYIBO+JWjbMnAeqBnXvZciZadWdsc/vy/fBrZRAJucsFfq+J9b74Vf/hLP467tjvQ4pqHx0tkRVY3q/Lwu8ZvPYpLaTjDjP7IeTAtMRMmXGX4wzbs7AvgJ67bhM985F/hvW84iP4QCekrM4hjFpGex+//3/8Rf/e5z/PYZXJqEVNTgWQ7GhML14J1EZYOGOJLb3i8VGrMStP43d/7OA3ROcbNeUQdOXz0XxPR67dTb5lBOKjVzK0Moj4hWUeUWYbpjqRYm4Bc41AaaQ/RQTCMIha8himEt4aOQAXve8P1+O33vQs3DXQgVCrAzpC5VCzj299+HFNMk0V8jeXZyQAlLCrrgdp/RViNZqdPnTTiLG0OsYH/4s13YGtnED5bAV4iZWMYTWXl70RM5lTGTTlZRYXfZeUUoxf5hRbbdIcqx1OD1QOoSmmYmDehr9WHn/uxe3D3jQfgrORRLeVNzPn000/xutVatzasi7BS88YUhcY0BavUaEW9TFgs6nqIWEgjkbSj+iuUHcgyayow0zKdyepaZTJkuKcGCikFx0JWn6qnJv+pH0ggG6/nfZreUHM64XT7EaVUvOHwPly/qYuCQkPJdjz1/PNMI61pMCbFlDivEOnGFIgGXBWHV4O+nj5EaECUxXnoQjq7euj0rb7rMpVW/VPwRFBxh1GoEPkS08ain67Ih1KBCFVYNGGFrqmcqSCbUeeNE/M5FxMxP+bKQSRrQRJNsyGYdBGPKJO33s4u0x1sJ6LqgLHQs5mBbQnRlWCZlV6rr/pyqCEcCeLAgX14/onH6GLKGJ2eQ1e4A86qAyNT8zh9cQiXxiYxOjVLnCpEskyJEHEc2L25D9fu3WkGvh3U5fG5NI6cGcPI7AKflTe9+zaKtYfGrKsthgGWvbt3o+oMItwSpz+nHyb3r927B25eq/75KilSpaRcCefLONwIOgRSueYH6LhRNP7xL9/zHkQYuTmpa+plLfNckg0eGZsjKQOIdg6gb+dB+NoHEerZgljPJsQ6+lCqOTHDCCwc05BVHFPJHEbms5jM2jBb8yJRcaDg9qFj01b0DA7CRh89zwDFF3SjPeaHl9b8rhsP47Zr9sFVU9BSpkTVvbPUYx1YV6SF11rFSQTbIm789sc+jFv2b0OgkkHMR12irrV1dpqOCx/19tjzDCufP4XRoXEkZhIopNIIM9rqioWwbecgdmzvwd4tHeRiAHFvCX0hB3Z0k6ODXdjW1YaeaBi7twyiIxZEwFnDtZu78ds/+0785I5+jH7zawi71OdQb5e68cy3tYEWYhE8N99886133333bfVjXDp32jxgtT/NwQgw0LAlJnHdln70xnz0NEVaaA+ioRA6WqJw28rY1NuGHX1xDLT6sY8G56YD23Dj/s3Y0huHS8N0jhpa/U5cs2czXnd4J67fswnXbOvBTiLdGw9hsD2I7tYgQiH6bBq4WjGDyfEhHNjUh4XJafgHtqLm9VPq5Cwt2LxlW/0b8Oijj5597LHH/p5fTWf4FYyWLPJqwDjYpr7cGrz2CobPHKOOZpFjuOioFuGnyLUEbdjWE8JNu1rwY6/bi5996+vwY3dei2t29CBExSsV1D2VtaqgjpdzKd6bR9xvR2fch0ESaVNnCPGwm3gWkM6WMJth3F2qYc/WQRx58XEcumYzXGEXZU2du+rwlT6vz+H1RVqRC++X2beKzml4wjpnohuiHfa76Q2oxbTS6VwRycQ8KsUCwgw4ZEn9FLtqMYuhc6dw6exZcqkKW5kykqOZzpfhDsXgcHiQSKTwl3/53/HEk89gfGIeMws5TMzlMDyVwtjEJDLpND0Z7ymXcOvttyHH+tX5L5m2RohVXg3CDSRpCAyi+l7/k7uz2aumu7S/r5dPolbXmBQQmTkN+CQXcHpsFi+emcZjz5zD3//TY7gwnsJ83o5jFybw7KkhHOPxS6cn8cxLZ/HMqWEMJbK4/b6fQNkTx0OPPodvvXAKz54fxQWen8+UGJ9Isrw4P5PFcMaOeXsE+ZqbHCbiV2GhBcsQXpyRUAdlQg3umu+GitaxrKFmeGai/Zh2duHsdA1FJ/0uY4l8oYLZBSJN9zSdSJrx5etuuR0DO3cwlPRjir734kIBDzz5PD7/9e/g4ceP4tRQgvdY01h76OOvu+F6RCNheBh4OBR5UV5LdEX2ti603/kuLOy4HblNh5Ansprg72DGpgitZgKYteEKOtzgMlus7/VjQU2UtfmR87WhvHU/uu/9cTi6tqLii8Lh8TFpYDrY3oK2jjji7a1IpOZw7tx5zMzOo5hlouEKobe1B70tXehoa0coEIPLyYBjIYlT589gdm6S59to9HrRHm1hOB6gYWLC4YogYw8gbWP9ShwYkZl26c+0dX2U1v1VgbiFHqGOuCnktNy1uF4j1TVVs0qD74y3ocQw0OF0wa2hCKZvHropG/1kPp1CPpXCtHSRSOWSSeTn6Kb46WM+bGduXEhlDDEq9MOpdI6SkqNxy6ty08ssG+FlTq0AQ9PYNGhgPumu2AyrTVfIHtZF2NLbGhGzhrs0H1pFDkCfVmzITxKhzLMFlx/+ns0oVJ20K1XkiMT0XBILtLAebxg93b3YMtCH1lgE6dQCJqemMTE5ycT/DMZmp0yHQktrFIMDPZSMDozQb1+cS2Eqk8M8HWHvNdejFImb+qz2WaNYGp6RddbfFVC6wq8ES1xWFiHcKEJchf+T465ICP54nIaTwT/1yuViUkHx9njtZkKKkxY7Eglg967NuOXmg3jT3bfivjfehttv3IdtmzsYsmo4jo6GGZbHG2RYSkLCjUBLJ/U/RDUiucXKVUDSt9rwXTOsi7AZZ6p/Xw9MUMeAXj2GBWVA1C+/h3G5LDeRLtJFmWEE/l51MuFjKJouZLCQS2NqPsEyg6k5GbgsFphIzGWLZmZynvdIfVwMZgJMVCRn6seyuGqVRTWrI7sS4cYM1wasi7CJmZseuOzh/Kkh5vqu8Q4PETn53SdQmpuAnXlriJY1Ql122irI01WNJzI4S1d1biKJc9MLODE2jZdHp/D8hRn88+lxuqBJHBmZx3iSRKJR9PB+JRjqQ3jpqaeQmJhhcmIhZMUDMjJNhSSxytqwLsIWLCHZDBbS/GPERXNF10FO0Nj0dPTjPOPmPA1RhefczIW9Th9DTh/iLR1o6xmEJ9aCssuLLFPIqieEmi/CTLIDvlgH/MEYsyQN/NPoMahQAyuVGsbo4kKhNoq6myjREFLkDZ6LSDaXtWFdhGUIFK7pInpgk2TrUxU5KMKmP47BQGKe1nc2w6TfAX/nZrTsuh6fe/R5jC2UkaWlrZHbNmY1Sjh8jjIzLLqsWADt8TDiTCK0pCDIc1rqpW5d1edWRkD3MzRTxPmJIgOS92CU2VSySJ3W3Miqi8RmIbkbf1ql2dynpS6qlbAuwsJMK7yc9HVOw0k+lNQW3ctEtJgrMGSsmDnXGllVHpuTyMV6cMe73o98y3Y8diqJI8MFjM2UkErkkZ0vIEMCZWl9i7S+VHA+tWzEXh6hQN8zm8rj1Fgao8UQWva9Ae3770ACfvUVwFZkm1iH1nJq7aQyMq/TCx8lxu/08Jg6sA6si3CQOamGjf1uL5FyMfF2wMfvdlY4Nz1jfGQhn+VDyGplMmyQQr+SK8qApBXV9m0YvP2dCO97I5K+LTg+lMP4bIEholay8TkOZjk1jUI4ME//+8LJYUwXaKAG96P10J2o9R7ApD2GlM1Dl0UTZUYzqkgyeKnkK9RxIepjO70IEOEA3UCIqrMerIuwxsfF0VI+bwL3Aj+rtLRulxODvX2IMwKKR2OMkgJGEowN4fU1XqNx9Kp0MBhGmb7Tt2Unel53DwKHbsV8cADPXEzjpaEUjk8zHOzai+4b3oy9974Xwe03Y97dgawjigo5J510MqpQT4mPQYyMY2tbHKFwkEbVZjrzcprvykClQBGoKI6tw0q7I1gXYflCl5scDgQRI2IBvx9OxrZ6kBKyCiOoHLmcySyQIAwwFhaMWGosX0UE0LBJgPdHGSZGurrxV3//AP7wLz6Lb584hReHJvCN517Gc2eH4Y13IqA6mEv7/D6qiAt+PznIjMvvdSHo9VBny/xuQ4B5tF3GRRyn4bNJ+shZBzmsyUeSggZobGst0GCaNRfghwQ0XFpfhRCyUJRVX4LA9ddff4fb7T7AC53NfVtXguZRvu8nIA7lXC734nPPPfcYDzM6t1LIheXlgv+DDfJN358c+RG8htAsts6HH374rlKpdJnSrrXEeC14rdbgvFpwuVzVe++99xv8qvx1EVkhGB8bG5vu6uqyzvwQwPj4OLq7u1v5NcHCiN4CIb18vdwPD2i8yDC1WWSXiS89lsllfxDLCljEqyHGGmnopxifb4jxSy88h+mpSfOdITlt+OUZxmpghW0qTP7VY8hjHZUZUCdmEyZz0YoybZmhho2OjaGttdVEXVo5rBC1kdkwRjCfzaB2NBZ+XQZMO70+H+644y5zWBfjzfw6xKIRaAOvCbJVNs503vG7HlwslnDp4gW88PwLOHXyFGZmNFFd4V2NIaLfTFNSv9XNN9+MSCyK6elp3HXXndixfYeZrtRAtvE8Cwy65sRlLVqB7PDwMPr7+18Jspc9si4XJIFVJ59CYrAwHeDVzEfzBZw/fRYPP/RPOH/urOGW4mazBY8eJxUhwureMTG3nqFHml4KO6677lr8q/e+F+FIyIwkKKNUni0wdTZNSWoG9a2sh+wyPV0JS2JkWriiWIgaELL8K5GTWvz45X96CJ/44z/CmZPHwTQKbopwgLlszFVBV9jJ4kNHwIM2nwshB7nMZnqZOtq0io/PeOqf/xkf/dhH8cUvfhF5Zl+qzSBM8Tb9UTyhtlnFasLVwLrIrgWN59u0eIKpnUbVpyZncPzIUfzNf/uveOiLn4ezlIW7nEOwmkO7vYidbX7cuLULe7rC2N4VwEDcjcGoE/0RB3p8VURrWUSIdJDIeFlBhtnL5/72c/jjP/pPOHXmDCqUBrNg08LUasArhAZz1hBjTURZ/cESI/XcV8tVplwO/N3n/g7feuTLcGrimOFUDiF3ETfu3ITOiA8tIaZ9kaCZmlQmcZKptBE7zQuv8Tkl6tuTzx7FmbFpTKdLSNa0tt6NPK8NMg289ppr8JPvereZTVClFIjLBtQO69sVxXgdZJ+tI7s6MLU0s+qV+PzVZz+Lp5/8Z3iKeYScLjrsMvYOduItd+xBT8CJmN+DABsRCvlg12x9WV2KrNxbraQJ9NRhuxNTC0V846kX8LXvHMG5+QJSDjcypnOPzSNyg5s24cMf/hCi0bCx3Cut9avS2fVBFHXg4QcexDNPPAEvighSJ2NMuO+9dg/+3U+/Azdt68Hu/nb0dkcRi/vhpHzanWUiW4ZDC15dTPwDdvhCDgSDNmxqdeG+63fjI+/7Cdxz3Q7EXSWEqAIu9V/RcE2Nj+Gv//KviLeDbuuVJzNXRFYcvBzsNJwO05U6emnIdIxpoxlXtYzbDm7Ce99yC7q9OUScJId6GCimRnYocprjAfUsavqf+s1kXrUTHouNyPe0B7GrK4j33HUjbtjSiVaG5SFPlXVJZ8s4fuI4HiSBXRp7Mqq0VK4EG+csEfzqI4/g+NEjZvaf1u1u7mzHO954M4KOBXidaQsJzfURokLa5WbhCRex9HlBmTMz58xvmssl/8QHBX02GjA/3vOWN6C/JUDdJyFtJSJkGahHvvxlGsRZHtMhUbxlqVWsQXh+WQM2hKxmu8zOTuMfv/gPdJkVMqiCEMXy3juuR5w66tG8R4qzoYCG5xoIevRJ5EwHMj+9RNhH1glpt8dCWgaR7ihIkd/aHsa777oVXT4H7UANbtOzKR9Na00Xx0pYrh6Fta+s+zDTicbDleXFl48gnc3wGupgJY+9W7txaGc/DVYeZcMlNkScpSExiKm7R1RvfKpIR2iYzAw7zZkUQSTeJJCGQAK0Addu6cGP33Erwjxv5jjLF1OcH3/8cfNdYM2RVOH3Rdt8Oajd64BG9S4H9T29+OKLZjKYpivEgx684ZZDNFIFswRdew/Q+vBL/fEN5BogKkruaI2lDtaxzut6ntd95LI61T2OCvZvG8Drb76OyJZQKRWN6zlx/DgfyWCGty6Dy04swRWQXR0U/plQkkjb+fDujla00v8pjJPtUfem4ZpchqqQ3AkZMxm08ckTmhCqhdjlkvUp5BU4EBn1xCtY0VagbrJs39ZNhqjWqIKmFmZMImHlBDyxCqx0TWsiqwdKEhUG6k/flgqNAhurOc4qDjbazuKsH5crDjM7zqTLhoNqDO/TreKkkNTsGc16FZKGGPXfJRVGCjQozp9IOG1G1xr0Yu+Wfoq2nl/GPHV2iomFwkctajTiq/vMvavD2siyZhPxknTNGwmoSHxcHi8pJ19rg8/tg5cGRuNFNSJbZCnRDFfFYRknibSZCsSGSESll8YC83ENN2Tq4KeRBj5Hlpa/KXhwMSwN0tVs7e6kG3JSzV0UlBpGmcKVFZioFcYWWI9YC9ZEdn2woaen10RQkpS2tlYaWWt7JI0qGE6ysXZNsdXwvEOWlhbXGeB5Il4VQrqOH4aj/G4MFa9z0zo7WVxeExE1ZvxoRLE1HDHbBdgqReou+d7goj7W0dUGbAhZdaT39fWZCszsNMk7OadA3VJJcsbBxmrwq+RAoWDTFmEo5TRLjgTRxkXq19NYEYORQqaETKrCeLmCOZWcDXNFF3I1H8XYTYMnTtsYW0cM8hph1EqWlmjUtEe6WZW+XwE2iCzj1IEBMk/WsIb5VIpcsBnVK5BLyWIZo4k0njt5AV/77ov46ndewCNPPINvfvclHD0/gpHJJA1ckoFBgqI4h5MXpvHyhVk89sIZPPzkUTz07Rd4z1E8c3IEwxoXpm5LXD30yWaiNo2Xl25K0440qC0OXwVjTXyzAaghHo+ZXgeyhshqUbkNRVaqmWznLl3C+ZFxDE1M0pDkKO6ag8EIiIRoiwVx0+F96GsJU9ftyJVrOHFhAqeGZzCbyqBATotLmmYYZeLQ1x7HzsF+dHb3MbZ2GvvloS7HW1uMFZe1lhSLASt565LfboI1OStCNRPLqKI+WSS5ba1t6FWGRMuYy2WphlpEZUMqk8fU7IIxUjUX03JvCPZgFP54J6LtXTRaHlwYncDk7BzF3YFEuoA5ivE8DTMzYOS0W4ovhJaePrR2dpmNTbQFhOY6+rxuxidCrYx4OAg/jV+V9SuiW9TfdWBtZIVc0/0G0fo52T8vReraQweN2/AyklDAL8qmyB2fL4hQOI6+ge1oae+GJxCl3QkaKxpkXhsM+GnUWtDSEjeLdLVaLJsvIkMJyBG5pBb35gsIhEPo7u0mRz0mf3Ax/PSydMYDuOvm6826eU041eQxFbXMsuqrw4Z0Vo/TKPwdt92CLm28ymzHSbGT4bIx7PMHQ2aKwujwKF584QTOnLuEqekEEokFpJJJhr419HZ2oLMtjvbWCEW/QCOWo5BoPNaL4ZFJnD15imLuwUIiYXbPZPYKDwOKra1RfPhdP4FuEt3P56hfy7LYYq7lCteCNZEVgXTbakWI2mtFtIQ9ePfb70XMY2Omw9yUVNfCSuMpqXct0QjzAVK7WDETUhRtRYNBFg8zGxc8YepkZwxbuuPY1BFBu6+GvogHd9+0D29/051oJ5J7tm5Gf0cb/NRvPyXo5oO7sbe7BaMvPYPizBTbomiLjTUMVevWhrWRVRHCaxTN+a8Vs9g20I07b7wWfiLqojMMEtneng6zAWd/Zyvuue0aHNjeh46QB/1tYTa+H5t72ulG6EsZBvq9dtxx3V7cff1O3LyzG4NRB/qCQETbHlRz6CXnu+Jhs1jSQ4L2drVQalI4sGMLpkcvss61ERSnm2FtZCUS6xSFadoOWBPABjs7GcoWjQX1U4+CbJgWUIWZpnVGXNjcFsCegTZcu2cQ+4n4QE8r8aRF4j0KCltJiOv2bsF9TBHfyqT97lsP89rN2L2pG20hF8XZBrcmepcL9NE5jJ47hcH2CApaXEnDxaaYNl0JliF7NTcIyFhjjDxsgFvhGhtQZmFYYVJWSiiiYTcGuiLMWLpx63W7cfsN+3H9/u3U8YBxOWq4EgnzvEqBelxEjOKt3wdJjM19begiV4Wo/Kric00d1GaWly6eQi4zg83b+ijEJlg0z7kS0usYKKGk0gyNc4yEaBQUM8/NTNACp8z+V4UCs5Bqkbl5hQjbEPfa0B52oo/i282GhzQRhMasSv+YzxXpQfQsIV5BqVgwU5BKxTwNPHNkLd6gM6uQILlC2cyGTfP5bvrO7vYW2JwVRFvD9O9avqOQRsGqEoK1Yb3fDKUuhyUCiKLZdIocdtCSVmlVyyhqShFdiXpbQj4n3YMDXuqy9mCqlYgIkdEWHTWGipoMpkq0TE1TjOaYxRSyOf5ORImkhkmqJEg2l8eCAhfWoZkx+/fuRpyuq0qd1x+bscTVtRm7DrK6qf6AxcKrTT+Pih7M4wAbqgWNurbCE3mGijm9doIW0s4AwsbAv8wGJxNJnDh2khwVIuSwUkCqrYI4l8dPKXHhyNHTeODLX8f5ixOYms9ijgHHuD4XMihScmp0TVrNqbmSTq8fWVr5mhywyXjW5ZuBK1+hLpZGqYPooA3nHDzXSj/rpUFSSlYktzKMYzPk4DyjqrlMBVPJEiOmeTz59Iu4NDaFTL5KojCwd9K8aZ+5qgt55r/zJIKXgUiRKd53nnsJJ84P49z4DMaTaSPCGhZRL4+6bwtM/vPMnByMtCjwRoxNFHUFWBtZcbLx1+Bs/c+gK50lRX0+H6MbiiEbWWZ4VWLCnmNAMU+ujE3P4/zQJI6fOm8a2NrZh0kGFi+fuYiXzg4xKRjHc0fP4sWT53D60jjiXX04eN2t9GtBjM7MY3wuhQR1O6vIiu60pI70TAHJihPT2RryDC1pJYimRg6ltevDmsjKtSwiaYqVVzaKZplXmMblHEE2IoAFGg+ZCM3/z1MnUxTlmcQ8ZuYS5FwVW3bsQmsHY2lydJiIvHTmEp586Tgef47ZzZGzmJhZgDYYCIejOHD4WqazWtXF1FAdbEREKlJhzhzo3oSXpzPIhTtR9UX5CxN8S21NWQ/WEeOlW4neigdZQlN0+VEItWEyxZzUFiR31VOhDKeKfJ4WlhxxMXjftHkTDUoHg3paVRooRyDI650YZgg5u5AnQmww9TYxv4BslrE17UAbs6qQT7NQtaENG8pSYbajl6EM3nofbL1bkVGvpGwDjZYxaKy72YCuhHV1VhxcRq/FYxaKbJEGqBbvRuvhm9Cz/3om2ppPKKNEfXK5EWayHWaCrYA+mUlhmpxeoHhXqbM+H0NJGiVGt2b9bZWEUtfs+MQYpqcnaeFdaIvGEPYH6LuVwLuY67M4A8jaPGa3RXF8GSOamroaXNFAGfzqYNAUnrxNM4ErNq9BOO31oeALoOYPo8ZG6QUAPj8TAhYPfWs+n8UsEShk88bO2St2BJkw9La10/+2IRaO0Kr7aOj81PcyCcOUjjVoW2YtivS4vUzaXaybKZ2KOg1kfRcbR4T53UK7qcErYE1kGzFwMzT01QwIm0I94qf6nbRHbZVpn+koo1fRWiCzHogyqI3sQd3LZ2ihZ2cxPjKC0QsXkZqawsz4KMYuXjJZzpEXj2Ka+lzQwjOKZ7VaglvhoDlkU42LUaOt7iCFxeqvM6fZ2EazGnD1Xan1YsGKpxDM7/X/1AtoVl15qbcUUS2LMVs4mNtoXEyEpKm7adPIeCSMWCRKUXWjm7o80N2DrYObsHVgC9pa2ng93Zc2C2FOq1UmVEezft4t6al3tZq6BULSIKtzQvgqdVY3LIFYa33T6eZfrGMZfBoG83Br4ZOHlrREPawwaFCnoQxUnv6xQisbpFHq6+lGd0e7mR2jzrNYLE5xZ6zMtM/JKCwSDjItFCFCjMZKtOTzmGZAkedzMgxAQp09ZKUWwwip5hYRdGjOrTjfBGtyVr8IEa3wEmLNxRCCnw1XrlKRHpGzLr+1w3GZnMhQbNVNU6O+ud0+w0kxZi4xi7Pnz+HEqZN4+fhRHD3xMqZ4TkvE3bTe8dY4bDRaaUZe6sCjS0WouxtO5scFIsRTBqRODja0sR5o8Yc1YG1k69CgVXMRRwWGs6YQYVYk1+Cl5VWdFXJGQbxkTJmKxn8UZqqB6nmIxcLoYEDf1d2Ojs52s0pEI5ratkWrwvQCmBpVo8BHqGs2QPE2He9X4J5lpFaHNZFd+5a1QcbJLZGkpZXOuukytMbA9H8zubfT+7s9bopwAJsHe7Fn11Yc2r8Th/dux2BvGxHW+gMtjMqZ52mEXUSUO3PRWhuySkHXABFyPe6t85tufGUoy0raiaDPG2AgoFFby0IakddAFcVU6+bdbieDeQc5SBE0RoVxL39TYyUzWn5WYhYkLsrN2clplyw9/wQNsTXzqnjNYjG/rg2vCWdl4rWln0bVFtJpuBjZiLNVjfswjdNaPm2vpNg5x+/qPZxJzmNyPoHx2TmGivOYmE1jdr6AhXwN6XzRGDalc3p1gtOtxUxq6vqtaiC9FixDduUkR922jHJNpQENaksKqtTTMRoe7YdBO2R2FNPwZZXWuMwEIU+LmivWMJvOYzqdwxit7fnJaRwfnsTJoSmznm98LkOElRlRf8ltebUqjd3E2KjVnisgvB6syVljb9d5rp1xqITOiC69uovGp5icwezQJd5sNnSBnzmZj7qq3os0k/JJIjc6m0AyV0CCiYK2F04xgEgX7EjSEi2QEHIxym21d7k6ADQ2q96Nl557nsm/hJoI8z9rcaIMoD7rxbRaZXVYl7PrgTEGKnVKqy/Yy+Mq9U2cEGc1ruqWcZGhYsjn8YeMdU0WSpgnm7MMG4tK01wB2BkrO3xhBiheIsKEnsVNCy7dzDPMzKazJLBqa2qywasZyUZZHdbkbANWE10LDI3Np5qgfNblDsITiiPJjCdP/WQswAZahkT7wUWjcbR39SIaa4GHebCLMbWTRHB7PYyh6YfpbrTpj/Z/VZvluWSwJmfnsefAtWaAW+5IJ81KTDVjEdYRwzqsjSzvFYLiXjOyopskRlbUKUT4iIIMCrlVYxLftXknc9RjRFZZiaYKSC5pbXkfjTC8dEWa7RYOBRn4e00vh9vtMD2VUoXFd/iwOolzviSjxsS/azPSWghJaVC2pPxaIwHmr26VDTQ+V4E1kdUP5keKp5CzEGxKlElddYgJ0fn5LC2tE1pUGu7sA8KtePH0CDLqitLAE1lkps2WeYWNMa5LSDvgpxvyM2fVqL1xO7ToqscgwWwqW3TgyJkRbNt3AxHV8nEXLXvVzEzQKK3+F3/FZSPipNDlErgEa3O2DhZXRT0eEHGTSfBfscAwkMiWWblPg1ba2pC/Zcjr/Tffhqzdj1MXJzGXqTG2JUeKZZRprUuUgDKzoHKFlCDiaoB0m+01UmMsN/PWuVQZp4dnseea2wF/i5m0qarFyUKuSMuvvgsRngyggVTmI/HfMLK6USZCmYpecmRjQ0wsqsiGCNRYoQyRRwEvETHcJvWrzjB23nAHEO/Hy8PzGJ+n70xXUEhXUcqXUWQCX0wXUcvxGRWKeK3Ip4r7JBYN3PhsEqMLBWy99nWohLuRVtJORKsFEod1eBmFueiTPDRiHro3N/26tm92k2guMmYtWPMXDSt4GAVplaVSNomwHqxeAx5RlKSL1i5ipp9XXSIM+KtOJgIeWl13FC3bD7NchzPTRYxOK13jNUzOayIMkwVNAVIfspkiQNbMLaRxbmwGJX8cg4dvRdrbinlbwPRKkPJslaVSHnJZr2mUH/czujKF7QrwWC+TWgvWRFbc1DJRUc9NRM30G+kEfzMjAMw3tTFyLqdd/xTW0XWxzUrnymxM1eVDxR2At70f2w7dgrI7huHpLNLUw5qT4aRXvRokjIxQxYWLI7MYS+Sxde91aB/cgVTFY3oP5c1NZ5/knG1Y0I4IVCHtnWGkjSioVfqz/P1GOCtfp0yF3808Bv7pdZSphQUzVOH3+hFkLtoSi8JPlyGdloHR/ChNClNca9OrKxnA20IR9O0/AG/fIJ6/MIZLsxlMpcv0tcBEsozjl6Zhi3Rhz81vNJ8LNS8Rdalzg8y0LLMQUWM1eC0pSzF9TMwnKRWiAQlIQpt5WRTltWBNZKU/UhQl0elUmtxcMKId1kZZ7UrJWowYaWqfMVqsTLNYLGmjLmroQqTyeEx3Tc4TRKBvC665660U8RguTqYwMpsFgh248d53YgsNUc4VRYaIivMO7XrAdE+Lj7VaWq8KczFVVKysnFcvAAhHwmSAekByVq8GqaPdEdaCZcg2W7Iy7XuJQbzchjrCtdOfqKscVZtxlEtF86kMRSPmkh41TFJgVUeExV0SSEMVdqZ+9gCTbwYRcwwPZwt0NdTNTXsOwxVqR4m6bndRQqh/euGL1v1o738hqokqQlRxskfDoQG/WUEtPx2ORBEMhZlp+U37zQYia8DanJWBIke06FA5qBB1utRzaPUealNZ3a1N6NR7mEwmzYJDIattkVwUJ420SxX8jJBa4nFcujSE//gHf4CvPPY1jMyM45kjL+A//Zc/5bMUaHjNMnBZWr1SRxzUKxGV+GvgzNoThz6a1RZLORK5iAzj6zQ5q43VtXRG/WBuTeVdAxqslKD3Dw8Pn+/tbXoBrMRzGejYyKl11PTzUk9e45HkbP2b9F3/NDjVvJpanNA1mrLnJBfNHU2PMffpa+ORhKaviz8sOyeon1+5YmtNzhrQTcsKL1/8lDFYKup2sYq+W8fWiyrr53iNFiv4tV1avWjVliRHQ5ZmO3tea7a0VzH3krv1exuluU4Ry6jeyrIGNH4xnG2s/lhtRwD522YQEiuhWecbsPK6lROxvpew3lq8zjvuuOMnaX0DbPTa5FkFvh8X+hOFGgmbefTRRz/HQ63ZWURWn9rSQzMf1w5BfvBAYwtJFi3VVliyCPreKD8sIHPXKD+CH8EPCaylos3q+8Okxj9s0DBHV2WaxEjFEP6Pf/zjv8gQg7Hg/z+goncmfQ/L9wKYkdQ+/OEP/634VefbMkVcGSTrWPlDbHZ2Nv79sn/K/wpoDsS/F+W1BvLWxPfFYlG7qsRYxLdlFa1Wq865edPaSeKP4PsGaBWksQr3L+PlSn+qZEgq3vrBD37w/R/72Md+rbH+vxlmpibN+yJXgnLvpQz+tYLVXH69jkZVi5csXSvJVlGHg3I6k9fp5+bm8ZwmyWlxp67VIIXOmREgM0gg0G/mw4LFZzQ/aH1YvLLxyCuAqa8JgsEQ2ts76kcWqL0TExP4xCc+oVcj/QJPzbDI1C4OVq6s7qqY27wTTTN8L5hrGqh+En4Rg8gqwxB1DYopyq7VmasuQ+1fog0TE4kEpti+eXW+VqqmV03ddbpf3RKhcAh6KaKuHRkdxfjYGLx+H+58/evR2dFpKtWz9Gz1rWiik9fnNea10b9qBOcqQTRZczugtUDT3urQvEFFA/4/YK4QWR1WVrQWWPdbT7I6RfidiGibIjHTnC9XDGMmxicwfOkiLly4aPpl1OFdLpZpqlSsYULdb6bD8ZtZRF/VliZ2EluM0nPV5W4zfUpuj8cwX7NhNI1H2xnpBSwt8Ri2bNmKffv2Yfv2baa/ucHkRlsFVuusMypL0PjFgqVva4ElxA1Yi7kjIyP45Cc/uSZzl/eSWXZbPWX+G2644fBtBA1DGJPWBJMT48hmzJ6OdWg0fv2ibnULcZo+nlJlKmqETKGZgSpzyO8WMzXVyGqtZuPMzs7h2WeexSMPfRlfe+QRPPn4t3H05ZcxNTlmFliQe9D2/kLAw+f4nHb4WXwOO7wseld90O0xC5G9ZLCbRWNbTlaptmnwzQy3FktG4zUooNl7M7MJnD17Fi+9+CJOnTqJ2ekZM49ToyZGUNhWdXxpsEDtt9wAcdGxvteIryauSJCIj/mdbVyvNDNX/fiDg+pPXA4S8Geeeebsk08+qZ1FxViNHIjYBtZk7qFDhw7fcccdt0lyV2VuOiNymPZfLViX6n9NwbB8W4MAensHEwYysYQcTaLGszVZNbWg1+Wfwde+8gi+9A9fxHNPPYVJSmwhkwI0e5da6RJDq0Wz07jfVjUvm4n7nGgLuRH3u9Aa8qE9GkQ04CFz7Qi4bSx2BBmK+B02Mpqm21bhcypwUkCcVUtI7JQsDYdp5E9DiaUSBWx6GidOnsQTTzyBbz/2bVy6dAkutxuBoIaunAYPMyBJ2uh//TOfhuZ1c67DJlhJX8FrwdyVT100y/fff//7f+M3fuPXOjo6LgvlGztJmXYuPmHxmeuCZNb82TVhgHeZ2zTfil/4T6M6ExOTOHn8GE4ePcJ6ps3GK3kGcFrEppXwmjWlolkc0tBYyIsoiRsL+BENB8yE/AD9rE+vVyPzZXpL1MoCtVJjgQVjumm22QDN8ypRQzX5QV2x2it/IZUx76JKmTlBGu1iYSu16KbEYw3WagpEmUy0RqBgXu+0c/du7NixA5s2DaKnu8vM0ZUAawBWo2IaNTPANi8HCUT9ax3UrgZs1CyvrOUqmbv+zlnrgmjID1PYQE3kMBpbKGJ0bBTPPfMcyzOYm5wwrwzXXAiXzan9aPhJzaLP1E4+rRE3tva3YktPG2Kag0SCaQjQzE3SIBMDIM0YdfJGM9bq0m5aZJAJvmhyyfCG+ZTZlBmW1jlotrXV/nw6i7GpWQxPzOD8yAQujk5hKplHhqQrkPAFkqpkc1gMZpGmCR/NltGEr97eHtx80804cGg/omS8pZ2WIBiLdQX4gWTuEmOtTeoU6Y4Nj5qdgl584QWkkvNGO/VKOletxEKzSeJ5aT61hdr2wT4c3r0Nm7ojCHsr8LFpPhd/J1O1uNjMjifR7TxnnCnvNcVoC4s4zLqtaE0tqZ+zTphrdVgqaVlAFdPJFIbGZjA2k8TkfMYsq7s4mcBsvogshUCrzYp0uJoIpScYi2SKNtz0YvPmzbjttltx6PAhE6yZuStkrjHP68Brwdw1fe611167js8dY0B1eZ67PljEJfmNtmiOtnzR8IUhfPPr38CLzz5HP5oxlWsXNflA+cIAI6/eaAhvvP4g3nX37Xj94d3Y1dOKHmpuq9+GMLnr03xu+lCHh1pKbbWJscJM4bKZ4Kqi7w0m1s+ZqK7+m2b46Zh+mLJBTbdDL3mMB/3ob4tia28Hdm7qx55tm9Df3S69RbmQ5u0UQFkUyU+dcdJMs70GrcHs7Kx5FdJFRvS9vX30zdrOlv6YCmNZjssL/+MVSzTfqM9dEo+NggTf4ttVABuvP5niQhmzUzM4w+hz+MI5BlA545caxUbz62fr9m3uwk+95Ra87fY92NZuR6sriZB9Bm6krCod5AY1xWoAbxBxhJWGyxkdk0vWNRp215A50x143bLf/M5zmmdqOMP79Aj6dVOkAGSa3p6lnYAC3hpavVX0Bxy4eWsP/uWbXoe3334ddve2oCXoQMhdMcXP4tJehbYy6aLnVJFOL+DY0aP4b3/2Z3jhhefp7+kSFttsMVQ0bBSdXsZwc90rh1fP3KsGCZTia+vFQEeOvIjP/sWf40v/+EVMT05SYaztvxjIwk3mtvq9uO3wfvz43Xfg4NY+BB0FBO15muE8+aC15hRS89oyap7oJG01plifPEEzbRhnGEhm6rvO6TcGW2ZXPVO0w14TwyUAuk7PlFY3mMxjh9eOUMhJbbajJ+bFXdftw7vvuR23792OgSiDOrZHG8h6aPZN5M2AT0GgXI/W04+MjuPll45ibi5BHNTnrKBSLDDcrFPIKoafzWUD8Jow19TNFq1sz8qii9SRMDx8CY8+9iiOHT9uGC0Cau6y3tTorubRGXbj9TfsxRtuPYiBjjCJxPBF2yE6eB3THEN0tVyFwZLFtCbGSEvFZCc5Ygpr13XNKxvNsa4nY91ksCk+MppF2q3zeo7RaN3DuowpZ9rE00HKQovXhv39HfgxavA7brsBO7va0cJ6fRWmaMTTybhBG3Zq8wPKq4naz58/b7ZBFbNltg2oDoKlo6v/bQTU5FcObKkcuorcVaNDQk1Yr+i+ubk5PPGd7+D4iZMGKTuJocUfDhLNY6+gty1kmHrXjYfQFfFSYQo0VSQEH6AVrxZjpEZ6qLSq/nAxrsEIow3NqDUuIrCtDbfL/EcU11mCrtdD9WwJiwSEzNd3PVvHmjUvYaF/dlLQ3Cx+muD2oAvX7t6E97z5DXjrnbdiz+Z+BGlFzBbPZKJZ3Vcsmp6zsdER5uxfxYljx0wniWmVZEbzUmmTl4pou1Q2As0U+J6D2eVxepIBxlnms1qlRwEx0k1TRu3qao3imr3bzBY9QU+VNNSr6Mh0ElczH7WVns3eILg+WUQeUcgQoF4WicEf1EcrRyYmNpiqn8VYXadPk8hSUPRGTBIczIM1dZxJrB5i3cu2m7JYB+NZU+hjKWQKAOMBN/ZvY3R83SFs6e8y75DVlnw1Bl1V5eW8T/MFJeCTExP1aXRWdL4RuFLEvWHmip4qrwTUFm09okXz2oZEi4Wk9YqgNf1VuwDEw2Eyk82itJseIlaiqFr0VIeBdoyuajKyehO0PaDmbZZV+L3Ic2UWMVN80DWGcSy6R781jlX0JjAxUgxtFGoXK7AYyn+m0Y1IW0VpFM+J7yW2RYsTS7xWk7KVDHkYA/R3xHBwx2Zs6mpD3O9kGkc8+Js0VQMSydQCJqanzLLxRYuvPx40ouWrhZWvYm8GPfcVg5k3XC/yQzWWxrvq9Z2UWaWIUSSAGMdPoxQyP0RIzFN3pJNE0y65SpLMm+D0Z3bn1H7neomdG0X4TCnZ3Lydv8lMG/+qwmMV0UaYGb9aL8Zcq05WrGIYSEYaLWwwbyVRRWjV31R4bPbCMdE4AyL6eW1xoVVrHvrpAK1KlAGcdg7dS/Pc1xIxO4hq7nXjniLrHh4dxRBNdGP3btOTJTrUixlybC4bANb46oFkWYTm75cBEfD5AojE4uSJ0yhTYyxVK3Di0ThaWbwuL3lV31CBiJqdJZQ+kQ7mHj7HbIpgomFGNiSu2WJZq2TMp4IhFplvMaQxfKbGGQbyS/N3fRh/ze+6tMFo47t5v1yBnc+16VOuged1jy7lp3JWK/rVghvmx3QjUUb73fEY2sNBBOivtQOjUQbWp3XU8+kUNTiFgnZB5jn1mJlhQVNv/eGvEl4T5l41kEnRaBQDAwPwej1m8apMr3TXjLOGQgjRLEu7K+SiKcTXMJTUNF34Yjp9rdaX2FwBMpFRLrXYIj6/11iq9VLTvGQyucbfqnXmqJieiiaGi1MSAG15K0tR4zW6x8Z77T6e1g4bQbOWreoMoeyOoOwMMsDTWxSc5IVjkcEGiKeXwhWLRBAJ0c1Iu4UnpVNBloqHgqfVFzL/DZNsjDcFXXGIadarhDWZq56p1xq0aEDP7e9j3hoMGZqKkRJUvRIxwyDLhB0kmIyVUgeSgsVBt8pCgmi5ZrbixAIzqNl0CZNzWfOe9otj8yxzGJpIYGgygZHJeYxPL2BqLme2N5pjWZgvIJ8qoZgqIp/MmZJNZpGeS2OOz5iYWMD4ZA5j03lcGE/j9PA8jl+cwcvnp3Dk/ARevjCJly9N48TwHM5PZzGRBpJlN3IUIC11M/vWEJeyWENNDQYj8HgDRkgV8YrYMhDqKh3o7UVPV7fZ2E4aryL3YHCWm7Cs9asCPnEZUGytvuVf+ZVfeT/Lqn3LL7/w9GLfsmKXlVKmIGl10AA5cO7CBXz+f/4dTh0/Bg99tIdpUMhlo4/qw103XIstXa0I2EskGSNRphT05mYXwUy+YHZV0MhOhkHZXHIeiSRNmxZFqhVsjHxYmZohcy/CBWkeW+IRdLbG0UarEfRqIMKKctVQNVXbumnTr0SKApApIJUvm1GhhYzWLSqFsQStEZ2KHB4yKMBnxyNBhIM+Plffw/DrjbBVOwq0AtoL4OmXT+Lx517C5ELKLMRWjBdiO+666w14PYuEXcuFJOFaaKatMgwqYnYd9FKo225/ff3IArVFMzE+/elPP/xbv/Vbr6xv+eabbz7Msmrf8tTE6FLf8krxIKxyyoAxPzJfrDZFZCfGRlDMZky6ox4qLbzuam9Be0tMBpj1kvhEssDIdjqxgKHxSVMuqYxNUjtnMZlMm10lEixzC1nMsOh7OldEMp0z941PTmFqesase9RYcSaTMYtNFelmCmVMz2eMlg9NzOHc6CzOj89hdGYB03zWXMraxEF78y1osKBA4dKYc72kM1rXmUY6nTF7EJktAbTqjv5f7yqdI56XRkaMYCoN0sI5Wa69e/ea5ZHaul2MlTk2ASfN80p6i/kDA5vqR0ug1yw9++yzZx977LGN9S2v1FqBtFXmR2XxSU3Q+K25LGo4v0Toi645dBA7tm41ZkpddGY0h0zWaI6NkaX2IyrxjhyT/7m5eczNJlDKa39Oakkwhki8DbH2blNCLe3wx9oQautCa3cfOnoG0N7Tz88+dPb0oqOrB8FInCkLKUAiS2BC1Di9XNbDAE9BUk6jQJR57XlUpA8t8lyB/rlABhUVpDEa9oUjaOnpweadu7Hv8DXYd/Agtu3cjnhnGxxeN+/VM6jhpJmTwZ6GG916zQrz3RotUbWqwcIaWhhkDXS1Gyui8SS9s0PWqcxcWe/q0Bv3LZvSXF45XJG5q8FGqtI91pbVlESay00Mqu563W3Yt3MHzSSJQQZ7SAh5W7PPhKJhErmxyY2Lviscb0WUTI1EWxiYtbG0wu0OmH3VUhlpat5sqp5IZYy5nqfWpKhRWkerde8BnxutNNGb+unvurvQSSvR0daCeCxsAmu9mVizOjW1RmY/S62WyS4yP9Y+5cdOncczzx3Bk9/5Lo6fOGFGfCYmxk0AFI5G4A/6iZsWJsrllmmJKmgJedDud6M/FMBbbrkev/5v34+ffvM96G+JmlkgHvFeAq5i/qxPQ7HG+RWafLWwIeZuFEwPDZln05Ceq4ad2zfh3rvvwA2H9iBEwoPEdZQLZqhP2weblJVa4NLrmoPUMJqumclpTNMsp5M0tyOjePa7z+PI86dw8thFXLo4irmZeeQyeeRpSnM0mdp4r6S1/pUy/Q1TLlIyQia0t8bQwhy0oy2M3vYomaAXjlcY5VJJHXQTtpLpYdKrPbRJdUcshNYI74sxIOxsRX9HO/pYBjo7eW+I2hhmGqedC5nTUjhVvORJF7X0MGOJd9x6Pd77hjvhm57Asa8+jMmXjsCVzrIOOakmBltc5qeyf34xZWNwRZ+r9GQlTI+PknDpxaqvtsgkaW8XvYpLc55QyFJ6a9hF5HcNdCDiqqKvNYqe9hhcNMuKk5XMq9tRO6h53B6zAX6MhAwzFlA8EItFmR8HzasMwgGfmV7jIRaaWxX2e9BFJvaRGZ3UFO053dvRgq7OGJxkmkaIFK17nYxsKVzaf681yhL2IeJ1mPc4+cnwMAWtOx7Azv5O7N7cg639PbwmBB/b2BLyo7s9jq62uHmLQIDmWamPdsrQ5AEvP6M8r8ArSMmJ+HzIUTDnZmcQ5j3+1hbTudbYP2w1qyif278Bn7sh5mq2YY6BkKTslRTaRlZodj8xQ2KVbAqlhQT80hAyrZUa1SZfKC2mHxJodb6WLnvd1pwoH4nlJtHUu2SjbwrwXIwEjgfdCPuciLKoj7ct4kNvWxSb+zqwqbuNTKX2xYPoaAkhyOsN5moT22KvaFtrG4UmuCgMm7rbMdjTRs1sNe+/6KDWhik1QboOdUpoN/eoJt9RENqiAUblbrPTu4e+Vn3Gih800lUp6U38RcYL0lKgh1G7TPH4yLjpLY319jFF95HBukN0UruE+RKsxVwFhq85c6c3NBOjrr3yp/zCrBCOYh4eEiDIWr2auciafSSgdserVPOmV0f7x2jzDTeDEye1WPdKqxVk+qhdeuFBlIyNh71Md0JkYgz9XW3YOtCNLX2dGOymplJj42R2OKAtvOkTeb8EzSIiPysMdphnOyhwXjIoxOtikQAFIYrurhb08XkDvRQSPY+fPQygOttitAZ8bthvNnd3i3IsCqaMzSmVmJJpz4wSCrkshi6cw8TwRVoCOwWSbY4xIwhF4WYMYfcHTVxhpvaKwfxb5BBho8zV09YEo22rgu5vlKsFxX8MjoiA3i5TFpMZGZt9LXJKi4bNBu/a2qnAUikxwmQwo1kR2uvRqXFUDbF5QC1x0se50R3zoK/Fiy3dEZrLLhzYMYjDu7fi0O4t2LW1D5v7O8yUVj/NqtyBrIE2MinkCnQJPLYmG7OQIQyKNGe5zOCrbOovsmprlqWCI71wwk0Oemlagz6abKqhxvedZgMu3svrlAop+CryU7t5Z5nU8oPt9WP39q28rIShi6cZ5E0j3upH72AnXBSkInFUpq6A06IqDTSbZRWlR2vxYX1Yl7nrw9Uw1mrqUrHAJD1VIkOCForMRSfHkEzMGHkVkTQFtVCsmI1MtC+Q2ZWYPlprAVwKtqi1IUqFzGSYUUvEZ6c5VhHRHWbTQb13xUliavPBGjVIO0VpN0btFV+uj7HyC59L6ssi0Dqol0jvTSyzziK1rZhPW4wmwzUeq7cSaIssaboYT3tLZGh+iYs6T7SxWopBUmIhYzpDchQg88YBBoIxups9u7ahvbOFaRz9NS2Nm6aqRuFQP5z+V8Bo0kFDocZf3cBsADbGXNZmdmXj3ZZQNZrQXBpfydSGCWRZHNai+TLvYONz1Aif1vPQJEpahaf8j6S+SA3WOysU+UrjtJRELtdL3+an6ui1SOot0vbUeqmArSJGFhirMRWam6HQzPE+DTHyidRUvdZUc7iq2u6LqQ5zLVbogMNH88p0SwMaamOOqdDpU2fx9NPP4dSZc5ienkWGqVZB6RFzYmmnPjO5MtLq4CAz55l2pVJp01EiK6C50WazVY0VUwD6e3uxbft2BKMx01OV4zVipXA1xCRNGmV5rMImbgBE11cHpl2UtMuKGKmy1EhTJJU0Y3q1qek1JuNjoaDJPz1mEjmfKQ3SryRAgf9lqWHaRC5TyCFHTc/zWLvt5UpOHrtYHMgXbMxryxifSuLo8TP4znefxXPPv2zeqKSZPLUavbwGBOjt6clZFLTxuMqiTw0SOL2o2t0oVp00qQx6ppM4cuIsvvnYd/GVb34H333+KI6dHsLZ4UkMTSUwNJPE8FzKlLF55tYp5sZMwcrqKKFZt5OxGrI07w6hsGi6rHqutFdyvmJHxcE2OT00x7xGONfNsgVL3zYKVwyoVhtAmJocZWNfeUAlkNaJoS76Pxc1zENNC1LrAjSz8i3qhjOz+ekHNTm8MUBvXuvMUqI5NO8yYUlny6aLUd2O0yLy2DTOnh/CxOSUuV+d9oaY9KtldUZQY7W9uF4PLcKWiL58pDbjzGRzSJhnaTfglOkuDETi6O4bpKbFkeN9E9Nzpq4MXcYCmaj9ZdO8V79JCFUHm0shohCbyW+yROqI0TQh5r3BMEo8lynZULB7UQu1oOAOoUBNMK+qp8jpnwWW3ulQI2Z9/YPmuBledbS8GnOnp5QKZS1NfIVFrTVBglgon0dfZqMPVDenGKJ+ZOm0ok6ZK43l6tMa/rMImCdxM1n6t0weiWQaifmU2RteRe/lb23vQFd3L2ItLWbL1zxN74QWc10aNqsHhiZnzKtMLlIYzlwawykKxPnhMQyPT2JkfNo806Yhu5Y2BMNRRrbtaGnrhMPtNe0zk0AkMCxFCRyPJUBiqmkvGaqN2TS+LM1MUlBGZxLI0jonizZkbD7D2Gowjjx/lzCL9IZGvJ/f6n8WbJS5lnisAlpVtxaY2RNqiL43FzGtXkxDV/7OQv4Y6VZXRskVQNEXRdYbQ9YWwkLOjqGJJCYTWRKMZpKyp4i5TOZopEdrfLL5MhlbwIICl+QCfR5NtYIeBjfReBxbd+zE5u07EO9oh0e9WkwjTHTOTxtTjgoZNJMp4jSZfPziCE4OjeLsyBTODc9gaHye2ls0L+6RRuv5BTJGQZPW6G7Zug3bdmxHjGmM3+eBdnjX8hERUd2bxhXJNMnESjid9OXhMLr3HsbmW94I+6b9LPvg2bIPto5BFDxMgUQUgpmvTcIsTohjUSBmvUFlY7Amc68O6i2rQ/PR8l8aIMMjv6JBAZomhwclSm+1pQf5cBfK8V607bwGnTsOwx6IURvkC9WLpK4Phwlu5be0VahMnjZm1gZ0kXgMPX29GNg0UH8Hlp1mlVqdSmGOAY5MaJYaXaUptnuDsJOoBTIwyUBIJVOg9lW1nsgHN3/XwL/MfnIhjcnpKcwwRVOPUjo5T4JVTPel5nq1hEOI+n0IMm/1m/0a1Va2jYGi2lBm2/Ve25ovBjtx8/Vsh621l8IcRMouoePvtFZSAxNzisF1xpqo0hQdb4zBr4q5VAhLQ+tlJaz8zepekydw0XTRHNm8KDv8KPsiQEc3vNt2ILB9F5wdvUAgjhr9kV6JJROpeUouElELpLV2JkjCaidPf9AHr9/L30msMhlChooZU9NkCM10UoMHqSzyGUav9HUumxsBrx9hXxgRP5njC5FZYbPWVmOx5g0aZIiLwZWmvqQyafrzWfrbSczOT5vVA8oUgoEQ4ox649EoA8IQc9kgfC6mNxRYdTpoA2z1xdWEp51CzHq1x7BGnZTrm5dKiSY8FjPrHpeg/5foZmhXp98rhVepuVcCq6HWVzVUdkvjPhq9JYMpvdqAV4FNntfp9SI5loqbGkbNqJCAZTJVPszcr/nCrprVmcDidmuxld79oB2RZb7zTJmSyKaTqNGtaJF1wONnquSGQ76QwU+BmiwfH+DzWigkUQmL6Mf8t8SgSv2+qbkEFhJJ5OnXNV2vygBMb6VV3kqXa3J0dVxoIoGmygSYRnld2rZSsyq0klcRuHwozTIZrbabPFb1iAQ8lusySzup6SYdZLGYaS4XwRaLYfAq0Jg8sBZsiLmk42JZvVoLGg01jTZ/1vXN5zW2atIAmjHDfF5R0zwpRrpUUYux9GuNPT412K1hNU1md/KeRpHPUxdiTR0UNKmzM3M4ffqsWdVw/uw5jAwPYXJ81GzWMjk8jJmJcUyOjmKOZje3sGDSlzLTlWImiyy1X4usL567ZMrk+AwWGCXnmG/n89qOt8jAjsJQYt7NSFjzrsU+2SYT7fNYnRp626+dFsXgaDRTtkvZgoIm4W/1RBmGk5jWC0mI7iJ9eE+9bARkI5tBdZpoWdsm3H777atGyzOT44yWL5+JYUneUmkGq7E6r1vUWIvZqtAgo6PGNfyTJ6oxT1RPkrRQ/sfqudH1+t8ipCEp/9NW2kUytkzTrP5nBTx63VQLg5+WeIt577RKCyPgSCRmzKr2UY7H4ou/tTK61v4XbS1x8/Zvjfl2d3UxUm4xWwSLyJpcLs21pqQytRKzGexp7rL6Q0xqxcKAAJGOLvhjjAHIYJniutryvjrU8RUu1rFO6FP/SIH65TLzvX3fg5kYq4IkqVEMwa1iPfdqi4gjeVbhMZGwzlo+qaxhvkgrPNFW1OjLyhWeZ2ip+UxlElbdejmaWTPXiflpltpapawqKPJS6/0++kCv3nrhNlqv9qnPOjnPlInB0czMDKampjE6PoZLI8O4NDqEqbkZjNNfzzJwSucZsVcpWDS/HlqJcChAxkcRpkAoWEoxYJumP0+w/nl1OypXZpsyMv+sOz6wCcHOblTJZE3uE34WhvxqmLgkxCuL/gzIH5vv9eNXCBtkrmmbKQ0zYgobv16xhEBMXfpsFOvPOjIMpmnWbEentgkKa2opn6C+3Lo2F0hcbbifzRWYe1ZMfunQ6BH9q5P+T+O/2m1cEaxGk7RHfaFYQFrdkskEZhOzTHXmkCQj5+bnMDUzhZEJzXVKU/uYWimepwlw0rfr5ZH+gM9MbPOHIny2l+7CaSJu9XjrbfMFtlnRr90XQLyvH5FORv8UrBzrZmrL64m9CFaHBv10xmKnxVIVMUWfBgyDNwYbY+4GwdLuJbCYvcTgBhqLTCZDbRp8ZzSrt/NRBQ2BrG2CGJaJeTR5GhI0744yhUhJUei/Gt2gGpBXH3RrSwT9/V3Yvm0Qe3Zvx8H9u3DN4b247pr9uP7aA7jx2oPYu3MrBge6aZajCAQYrHnl0zWbUi8WYYBFq2FevcZ8WW9UMB0rlNOq+qyZaunN+i4W9URVmF5JUJXOmYa8EiCelhuztHkjsCHmGilTxRus9GpBT3eQW27mknprofaaaLx5yYpMSXgTZDFHJWP1qjgTmDhIUhUnEy+3Az4/I1qmTJqKGg5Ss6IhdLSG0d4WYYmiqz2Kbr3tP07TG/GYseFYhD4zpLSI2shn6qXb6tCQ9pdoBaxticg8aq2KmZwua8HI2U3LoeDQ0lSLRsaL1Y+WivXb5SCGWsxRWeuqK8EGmcsbmxr7WoHVI1M30Hq+tIKaoi4/pVDypS4STumGCFdmEGNtYKJAitErPzUKY5UqtYqPIYZmZqHGTDWeW7Ei3QI1UTMrszTt6WwWmVzafGp2ZJY+NJ0t0exXkC8yBSprBKdiesK0OlFDkmY/D0VyBAmZNiRz0gx7mEM76ev1i3E8hsF1mvH/ZUUKsmoxtyyCzq0Fmvy3FqzLXA1Z/a+ABlMb31Wv1rKaV6EsJJm2TCCfXoCD5tgMPNCPqdtPPlZkkwCoe9LsUiOGk6p6S3SJnNVmJFkyJplhADSfwsScXio3ixGmOkMsF/js8+PjODs2iTOjUzg9PIVzY7O4ODGPS1NJjM9mMJ0smNUNep2ZpsCa156wLSKem2mZ9uNQeiYmaDF5XhueSTibeLIeg1aDJUa/svuaYUOaKzYsBnL8r7khVyq6p9nPqpjTplCaqQVazql0pprLYPLSBYydPYMq808n/aydTDe7xPFaD6/10u+6abqFiHk5V0mjPBWkmJPO1yerJzTWymO9WnyBzEkWq5jLkmGpLKZSeUwkcxidz2B4ZgEXp5M4L8ZOL2A0kcH4Qg6zGWpyQSmOhiEpVBIstk++WKsX9PI+s4KelmD0wkWcPn4CmVRG60q0EH85kXnfYjH4f+9gQ8wVNFhjNfLqQYm1inTOaKEp9I38FIPVINN/pXwyu4DM1AQys9Mknt7ewny3pjfG1uDjQ0yhFGj2ol405KAhrCnwoerKlKtPeWp+AROzSUwmU5hJpTGjIT0Sfk4pDJmsfaVyNReKVTeDID8j9KB5W2LVqRTGy5iZ56uM3NVim8v4eo3SaHWEj6bYLAxnoduHjRZHqyjOnT5tOkRszHfNGmRhReSsvFXCbBWLgnI5qxRj1JvLK4d1mfs9NcvNQiEzoMEAQwirUDcQ8ATQ3tph+nvnyKQSiaVhQSqJGTzQC70VuJipr4xUzSsuncxt6fcCoShibe2It3aZFQmeYMT0elV5jSLZshaxmMVbTGscHtRYh531ORmVexjtupmrelT4LNXvUp+xCeLUMqteoWAVCVUVM4l5plgpRJifB4PaWMxyG+KqYaXRhjo0f/8ewbrMvRpYaXaby+rA34SwGKP0gYXsYYSrrfT0dllaM5ozpRGkNCJtPQi0dOPsyCzLNNI0jXmSV9NCzWo4/lN6ot4smXtFtoqgNQ0nwMBGAwJ6V3g8QmbrneEs4XDQ9DhpEzAPi15O5WYw5Paon5qfTK+swkhd0bjyXTZHubwxv2KMhIvtUK9UpeZEOk9Tv5DFwNbdOHTD7bQIDmTY1vpyNrZTroN/xNsUPsIMj/KhV0+7VwYbYq7qNg1TQ3RcL0vnGuf1vwXmdxJF/klmWX2cWkmvY/XP6h1y0zMJM/CumRbqzqtQszyRFvTv2ItY32Y8f3YYz5y4gMmFAnIkboGSUKa5rtWKfH6JBC/yOyVD3/U6U5lwG8lLx+dVSkTm+X0aFfKY1X9+pkg61uvT/F6XNRdLJpaFqbGJ1g0e5tNqt6bbmr5sCmPV5mWw5sB5Ct3pCxMIx/uwZcdBFMhQvfk3Rybm1B1JSSxXpL0aJXKTfgq+1GsmAef/pjQxnuVKzG4EoOvBxpi7rCz9SYtUJOEWo0UYq+i8PtQBob0hTCoh5tA35pl2aLaj8WnuIIXcb4bICmSg3hpc9gbRt2s/9tx4K+YrLjx97AJOnJ/EbFKzMXg/taZUn0Yq86heLBVNTKuxLglPVTMW6Y95gsRSLkwBk68m0/XuPGmuVjSoY4TqxLaqtWq3Zf41NCf2ai4WRYWpEnBpPIlLEynUPHHs2H8DerftR9EVRrrihN50XKZVUrepZpHo/Zs5BmZlvfCaeC2t5hMLSL1mRjZ9t443xKaNMXcJ1EgWctEqlDoVNZbEUBxgpJ50UkUadpNimdfHFjRVVIzgD/zdTS316y3I1B4JhbU9PdMOfmrn1AJ/j/Vswg2vvwd7b3o98q4IXjw3hpcvTmJsvoS5nJ0RMpDKVkl45rDZIorq1CcxVZ+myJaYp2pedKmYQ4XHmqrK/9g+IxVso0w7v4u1bLc1e7EEvZQxzyg7T0YlclUcZ52nxhKo+FrRt/MwBnZfC1esGylqbI7aaRaKK3I3+FGQ6GK0fZa6QQ0r6UY060L00DtC9bJUbROhN12a3jZ9NxkD72PRKNJGYEPMNTP/abdkorTcg82wCk2NCTfYOCe/q7ioja76p8MEGBIJApE1frKq/ZyY1sgc8qRmDGq81QgEn+Oweyi4AapZGFWWkjsMb9sABg7dhl23vgWBgYO4kHbiyHAKJ8aUzhSRXKCWpCkQWTKIWl3Nl1GhdSgxJSoy9SmnSkyz6KcpNfqtqlGniiLxItvIuFi9XGyAOj6SzFnHmRtfHJ8yPp+PR9vWvdhxw+vRRqaWYv2Ys0cwV6OJZtQt8ZC2GwbScjjIX23YbfbKMAEf6aFC3HTspXlXOudhsOYhk3Xsd3ngc9F9sGgDcK/J5185bIi5YpKbjdH7h/VpvTLYkjaTo/KxGojWWzeVgzZeF1ojwjmNl7IY80ntMHOE+FmiFmnrefXfmpEinla3nlk2RhNXouYWHD6UXEEUaboLLJVAC8K9O7CZjO7ffwtcLZsxmXGYLQ+mk2Vk8vR7zE81mqT4W35OZlcmWDM3NB1G5wTaUKWqlIcllSthdGoOZy+OY3gigQJTpHjvNmw6cAO6d10DZ9sgUs4Q5ms+M9ktq7bx+aymYYjqEiyTTpOcK5jt+UUvhY8q0lRrmYzoyECOn1YfORVDQVydlto7Q7TdCGxQc8W4Jmby2PQYmSJttor8hUxbLpfF7IzWsk6YDbY0a08BVJZaoXFRjeRoTVI4HDL7Kpl+WZlF+Wf+rvFTMx2FxDJzfClQ2r7PxjSlyvSmom7JaCvat2zHrmtvwrZrbgKYjlyYzeDE6CwuTDO/pcnOkRlFW4DRtpem3kuT7+enh37djUTBjuG5LI6dH8eJC1P0mz6a3Gtw8Na7se3gTQj3bEHJI39qN3FAgdGvtkeQ+ZWVMTizbaKBXFOduyaS1yp+vUxjbHwMk5PTZlWCJvuZ5TK8R5u4mI1cRD+xXgGVAisdyXrVBbAZjC++Aqy8S61aHKy/5ZZbbtMq+JWQnZtmYJAz/taYVzJBu8OpOs2017RXdbJrtxo1QozX7jWRUNAMjrdE4kxRwtZbP8hMSaoYamIhEkuarN4muT8dG+ayGGar056/N3JHExmxaN6vGF+jlNs1dSYeR6SrG76WNiTpd88OjWN0OoH5tCa315BlgKO9L+bSRUwlaU2qDkQ7+tG1dRf6duxDW/92OMOt1FovhcLJT82D0sYmmhNFTaJwm7e7qglsi/GNGpWiNZAJduvTSeFnMRMHoiGWsBFgzcFSd6leq5vLZcxG4kZwFVwqFqHZMrzTf3yunXVF9NaUFaDB+qeeempjW/KuJR0itEysTI3GVc3LzDW+Sk0Uo5U/Nl6HKyk2bTRkkJkSwxQlq++4aPqP9V2lgZTqbQRqsgomvaJ6NIIztZ+GG1Uy1dqPiukFtdjmD6Cm4TZ/CEVfEOVABJ72Puy4/nW46+0/gwO33ANHuBujNNkjc2RyLYD2zXtx65veidvvfTfN7i2I9u+CPdyFgivEIM6PMnPtikOv3/YwkvfQYDA39viMtdH6IvVWianan1m79bjU1yym0uxbG6qxzXUyyg1o8ZtfqwhjYbR1tKGjswvxeAuF3GsGHjScKJdUYgKtN1mbkSjD/FcOGzLL0kxpmSRQw3B+n990FoSomZqZaCFmmSetVdWwnY5Nrw4ZpIHzshkYKDNF0MYh1miLIlktwiprbhIr0PW6T5pthIRBFz9Mo82ezEYYGHWKqOqEUKeE3wev3rkcDMMXjDBdSuGBr34Vf/SZT+Ez//2v8e0Xnidzk5hjvWcnJ/Ho08/gG//8XUzTVAZJZAcZ5yROPuIkvDxur5lxqQXVih30lhMNFpgODrd8pOIKMpNtVKTvMd8VFdPHMr/WSvtw0GOWhWp5qu7Tc4SbWRVIJmprBrOEk3dpQp0ESG/tVo+bRsHU5bkRWKmaMtNmqyK9V+hXf/VXf23Z277rkNTLK8igVTWbmkW9XvZpnV78wmJpniyAmQdligIoy/QaE0zLoEvVa2XNW7aCE2ugfuk+XmBpuWyDGC8h4N9cYhajwyNmxkU+J99eqQsbBYYaL+KaUSWek//TtNmBgUG0tXcagWzUY+potJ3A6nhEMgl3/jMzGPXJ/5Q5GJJI9YihVR+tD0/qtOhlftcRman2Ci9ZqPrZxf+XPnRtFbEV73dSuxTD/OZv/ubDn/nMZ1bdqmgliLkhlk1k7u8MDw/zGT+C70eg8NXGxsZq999/v/ytZs+Jb+LfImzILP8IfjCgrvyLIM5rw8SWD33oQ++/7777fn29NUM/SHA1I1wyo68VXC3drqZOxTCrgdzHgw8++NCnP/1pmeVZFm1ivYjoSuaqJjdLgEVv6g+zWCuyfgTfbyAmao6NJpAn6p+SKDl8AyuZK9A5MbNRfmS6v39BjBSTVawo7kfwI/gR/EAD8P8CDoXrP0hCWOMAAAAASUVORK5CYII=">
            <a:extLst>
              <a:ext uri="{FF2B5EF4-FFF2-40B4-BE49-F238E27FC236}">
                <a16:creationId xmlns:a16="http://schemas.microsoft.com/office/drawing/2014/main" id="{33527679-1FEE-434C-9FAD-E51D85098750}"/>
              </a:ext>
            </a:extLst>
          </p:cNvPr>
          <p:cNvSpPr>
            <a:spLocks noChangeAspect="1" noChangeArrowheads="1"/>
          </p:cNvSpPr>
          <p:nvPr/>
        </p:nvSpPr>
        <p:spPr bwMode="auto">
          <a:xfrm>
            <a:off x="-346270" y="1942890"/>
            <a:ext cx="1908387" cy="19477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4" descr="data:image/png;base64,%20iVBORw0KGgoAAAANSUhEUgAAAHcAAACOCAYAAAF8o6fNAAAAAXNSR0IArs4c6QAAAARnQU1BAACxjwv8YQUAAAAJcEhZcwAADsMAAA7DAcdvqGQAAGhkSURBVHhe7b0HnGxXeSf4r5xj59wv56gcERJISARjMHiM7THMMCszNhiPFy94vOuf7TFej9PgMQysx2Nje8YDNsZIFhJZQhJGWXp6Ob/Oubq6ct7//9yq7up+3f2eWmIWWL5+51XdW/fec778fSddvBqw6b8awRy9AvjABz7w0OLNX//Kl/UNjpoNJbsdv/pLH0ZhIYNcsYC8rYa/+evPosI6bLUKqrDj0ceeeNium6vVqv43N+erJfzvP/0efOZfHMCxP3g3zvzxz+LvP3A3/vV7fgpf+fLDunwRzM0GTBuAn3/f+/A//s+fww27umCPeuHqieDWA634+m/9LP7x838Lu90Jm926ePFmG5tkZ81O/tDmLvCMiw3hz1l+d7rRFqiiP2CH3cbCmjweT3PNohkfwNYXq05889gIHn9uBBOjM/j8t87i+EQJtx86hEq1sthKc7OdBNKtVZ58+z13YjJTxp998Ql89oFvIhDrwOcfP4knjpzCdbt6EaoVYavfbD5E7W999UFzIjp0BJ32aSSSGXS2RBDvDCNPqtcqdlyYmkdh8GbM+Vrx7ce/a1FbYLOTDSwuexHjc0kEPW4ce/EIkHfiSw99A0+dHkY+C5QDYTjqVS/ebLc5TEn3HUKh4sO5sVkkam587D9/Hu5IOxxODwqd25CqOYmi2LrsZuFuQ9npQ7ljC7x+NzzEandXD4K+GDK5PEJ9m+F02OBgMfeY/wkOUttunlhBYGATOVREkHweGIgj1upBouRA0uWGk6xiG1EoFJZuFgltLHrIyce+iYjbjRPjGfzTkbP4zvkcWn12OMviSoXXWarQVDNZXyXR8hSS/bfj/FgS3a1RdHa2wu/y4EzCh7kiJc7mYrMd5p7Fm2PeAOzFKrxOB4oVDyrXvBvPsMaZpB2V3sOo7ngDbIUKfHCj3Rc29yzymf/pm/kwhzwSXkLFRRSIlBEOHeumn//ABx62yAYMsDS+Xy2k6p8bA9UWZDNf8VPYfGFBWa/VFr7+lYcM9aqk+vTMHP7Pj3wETipQulLGL3/kl7Fn/35qXFl34e5732ZudprHGKDQ8VEf/MVfxNZCCk9+5C1o725DIV/GvR/5Tfx+2Y+/+pu/rF9rwZKQECqlKnwLs3jw/3ozOja3wRb3wNvmwrf++H5s8ufxyf/8X2gflui6eLONNR87ehTvu/cGFFwBnuFPebab/8D2feqX3ot/fuq7cNUsAREs3lyjyO3btxc93QMYyTnxT0+ewcRkDi+dmcPfPHYRbreL4lExFrQBy5ptdzoxNz+Fp45cwp899BSOnx/CJ//nV/HHf/sIpqlVf/bL98PuWrplkWAONtyOIm7b0oZAMISDW9uwqcOLG/f8GOyeAFJUihOPPYky7qzf0YyzLAn1tFQuIJudwczYKApZBzJUxQe/9gSOnriEPddTxh2rNNthFyFoVve9GUPTBYS6N+HBFy7gi4+dQEtXH0oOF17uez0clVVulrzIoCe9IYTCIUxPjCFio732B5FM0e2UnbA7aAicq7BKVsTGIs54HB4EQ17EyeeB3iBcvgACm3cZusiSNGBZzTJNary7WkQ2X8XXTpzDP744gRTxfvThRwxdaDGsGwiLNzuJs40SlqWpfbHQQjtdRm9nHC0tURpHPw7cdz/KWTtNM91QHRZvDrl8SM+n4KWkObdcj+m2WzE8WcVLF+cw1n4dinY37NSLqDtUv0NSWdeqhiWhGdOH+SWfy8Ht8UqRDFq6WJ86wU99M4LSy/JK4aJuFtgeeOCBN9W/w+/3178th2yW/uZVQrlcPveOd7zjdKNiC22CFZpcDhaCNlTIBH2fnJxCNBpBOpNBOBSGy2VpiQxvA6pNXKUc4J43vRkf/ehHH/693/u9+xZ1SiGNXLxFaOtmBQ8OCmyCwvnkt7+FL/zt/4CvVsDmeASbu1uxkCthPpnC6HQCcxU3mck7XS78wSf/BNFAwEiN/KcaWq0/swGLFS+CPFj9GjnN48eO449/9z9gh7+I53/7fkT9FBM3JdjBhzopajKnuqEEjE0W8f5P/CV+/RfuR8HmxSf+5BMIButsW17vkmg2QPXqpMrFi+fx+7//H3D33k586v/4GUT85IaPPwQ8ZE6QwsCDSJTHdHpeB7q73Pj8r78Xf/Rvfhy1TAq//KFfIsLCjWpsWLUEl1UsbbN4U4WTcRuKNdxz4000mi46DlpjHytysFK1oMRW5hnfCWsHMXMEaKEc2B4P420HtyDPkDXL4hAL66ZecZ9gkdQWf5dAlOnv60O1VMDQXAJb2v34wuNP4+jwJN2+DT4ao8Ob27Fjcx8efPIkzs2kEIsE0dfiw/X7dmHHrp0IHr8IP0m4gsoGLsPYkJpF7XPUcvjT3/wVHOzwweGy4br9B3F4xx5aDDd29Xbg7hv34Oab9+En37Aft22N4FCXF6/fvx27B9txz4FefPt3PoxWZ8m4oRWUXqViXmEVBku0Z+3uCkJeWstKFpvbnPip27rx8f/tHvzMG/ci5GQLCzls7fDj7bfsws+97RYc2NzKeHUBC5k0KqlzqDjKpKZs4/KqLqtYEaHDSWEgr/TdE21FMm/HVKaKEyOT+PpTF/HwE8dwfiLH8PsI/vRvvom//PKzmEcUX3nuEh547gwuTi2g5G3FMXQjRXmorUSXcFnFdmGrT9NCN5Idu+G67R0o+NpIbid6BzooyAG8eOw0EokiUtNppPn51W8+zptq9KmbEaBjcrX0wXv4DlLOSUGiDxIPm2CViplQschhOWwkk62CMl1DcMdBug4HphIpSmYQgz0d6OlsoXn1sDGduO6a/Yi3tOHoyAxSnijKPf0GCamRyGxZviW4rGLh2+CzQZ1QpeuYpJuN+kNwu7yM/svIkxXkAEoeGyZovU5PJHFpYgZuBrtlRsNqujxp41kNHiuGFVyOMS+wsiPmJzz2MJ0s54poDbXjwkyaEi0dZIzui6DoCyHrjaEW7obdG4eX/lFZWtUWQqHsJcZOi3qmliW7LbisYh+NhlexAE1eJUtVKJDcVRcWHCTf7jfhQuAQvvXiDNKTCRQTs/DzgX5iferSCJKhnZjqvw/Z+HaU6Mg8VTeinhCTigiLQsEluBxjGnaPAg0miV4mEyK9i1KuLDTPJKrSNoCt7/jXyO2/F1+7YMeQaysc+9+Jjtt+DoWWbbRcLoQDzB4Y6YRCAXi9QWLuRbl0uWQLQvROtUQiYUoqlVos9MGm5HI5U4rF4mLZCNx///2r+90fejCE/4Vf+IXt99xzzxZzhrBa6PNahD2Ct73tbY/ww7ImH/rQh367zoLvKUiOWJ18qoXxBz/4wd/5kz/5k1/7xlcfXhYzNYOMQOO3dDptvnu9PgwNXcKWzVsYnuq3pXub4y1pxJvufYu5hzZCqXJqWehjPXjpZvVFqWVF/lcqV/Dwlx7Eww89yKiHlojnC+Uyyry8UKsiEovgU5/8zyhX1FdDU8lr5A4Fy02HBUaPqRrmwKqzUTlbR7NYczgxdOESPvLBX8DX/uF/Il5ewB2bo7hrZxuu7w5ie7CCjmoexblZ/NxP/wz+4Utfol2j/9UT6hRaDZYHe83kIRSYkJw6eRaf+PjvoJMu8qfuPox79vWiuy0KX8iPCqlQydND0bD87n/9Ar5yZhpf+ru/x5cf+Cf8+Z//P6zccHJVuMxyNYPL7sEn//APmP7n8YcfeAf+7RsPYmtfHP6ICzYXYzI/rVzUjtaYDX/wb9+B3/gXd6LTwxiLieWv/spHmDFZXmm16i+vuOmqzzGOthVzODTYiV3tfICDKuUlkegK4WcgGIlY0aabv3mqePO1W3EfKeKrFky8rSDeBAFNOX0DllVspI5s0UmVh77yCFy2Av7dz70VNoU5iqfdrFhprYo4o/BV0ajLwfaU8W/e9nr0Rfwo5bJ48vHH+Rz+rcLqZRWrYVZMaF1ZzOborVxwMOmmjNMv0yeWeZHS2SJrLTCKV3hLXrPVRsKdFMafuvt1dIcVvHDkJZPZGt++ApZVrB4NSwWs4qTTD1JX3TYPylVW7GQs7aVV81AVmXub60xqzAa5wqgRcycj0C2d7fRsdoxNTJDbvObyeq2Kg0FjTC6Dvr5e5BgxFGlwFhhLn5pI48FHj+CBrzyN0xdnMT2axNmz0/jG00P460dewAP8nM4UTWzmYi52cPcecoB8XkWRl2EsPBc/iflb33wfSqw4RzIfPTOEL3z9O/jHJ17AI08fw1984WE6/1E8+cIFVvosHvzuSbxwcRJf/fYzlHY/SV7B4d3blZauqMWC5RXXSaJPNfKOW2+Ghwz1eBjq0qH7mb5cGE5gPlWgcDtx7aH9cHvtmE9nMMNYej6RREd3BzyOEt6waxB7YmGqFHGoW7BmWFaxkeim4qks4OMf+XnGWSX0km97Bntw+4Ht6PDZcRMzBm/Eg7fcth8/e8dOvP2aftzKyl53eA/iQTfeedcNePnhf5BI8slXEi4pe1NxsQTKeZTyCQZ7Lmzu8uOdd+zBB3/mXtywbwDIpeGxl3Dfrfvw8z/5Rrz19gOIM/OolGnNpi7hrht21Z9Vr6AJVlTcTJIqU94aRi6eQybHhxXS6I64sbXTj46gk0FgFuV0nuGuBwu004VsmkFhHhma0IlEBnt3bEWkI0RGVSj4y6oxsPwMW9boetc4hIMCsn1zP/XTgZkF8jBXxvhMCV/40sMoFKlC9gBVKIyphRL+298+gKdODOHlkTna7xwWUnmkKm6UJdWLYrsEpuKGd7LTGpnxC8XW/KzYqZeRLuqiG6lCjVI8gSefP4aDN9yO5ynlf/7QY/jEX/0jRuZyuPst78JIIo1ErgDSAadLPqRbt1I5VMWVeFz/X3+CHB+Q7jsIxNQ3TcfAeHvLtq1IZDOYK1RZCbCQt2GBlBgZGcJgdzfiVKUKrVfnjW9BIthCvyxsL1fk5RXzmoYgSCiqdh8yHh9sHb1welxMvJkn2ytITE1hdmwKHpnLTBYXTp/D0MQ0qGGIBmnB6CbLfJh4S0qTeleFsVWpioOCYRP5/WGUam6oK7PAzCIcCGDLYD86Wjuwd/de7Nu5G/3dnRifnMFcOgtbMKbarAeyAXrWSlheMYWqkSlagyTqJKoyQfOg5ibZmWyrB8lH+12rljA9O4mRsUvErohYPEJBooRX7Ojcd4Axl+UcNIhyebUrKl79EkENkZZ2mkE5AboSZvnxlhAO7tuKGw7txEBfC50UfbWdtGblVbpKPauRLV4VqRtkbpBHPppxKdLTs8yhXCR1CWnmQaNzKbw8PIJvH9W42jAuTGVRLJdoXplfleQ3l6DxrGZYVrGGF5rBSbI7eZOP+XApnUCQfAvwwXmNwc0u4FIiizmpDdPSos2HIAXQxYYWF3JkG3GW3a13Xa2E5RizEvVJNVoo/tRoPIplO545M4k0VcPORoSYDfb3DSAWiyIYDiLIYw9VSMS9ODaHjC1AQXQbUsseNKA56lzBY4vchje8pkR1WUiShPRRB+75MXzzhUtI52hKNWpYoZYzFgj4KWi8WOp6ejiDgf13IFn1MnqpMi6nV7M5jE9eCcsq9jJ68Dg9bL0bfoeP9rmMAJ26jTwuedqx9e6fwfOJIKYmSyiRnNU0LR4zcPncYzSV7dffiyHEUCuV6TwcDJs8TMyDiCpqWQHLKtaonpctrDGGmp+dMQYg5CfZKlWGPiSVL4zug7fAMXgAT52lzhZ9ODGaRSm6Fb3X3I3ZqtUVIXbVeM/MbJICyeTemM3lQras4kqhiFKpZEgTiYTpedzIkayNjhPJqj0cRaWjH/F9t+Hsgh23v+sX4O7ZjbInDJ8vYKTa53WZLqme3m6ygVH2ciFfAiVtZLzSuaZSMaVaqdQq5TJLpUaSmk/1BjBxq2UyGVPKPFcqlUlhXWsV3VetND3PPN4YbjMysYjx/Pw8g/CkKep1T9MG5yhceQV7pEKxZFHDDKATAjSbyqNVHA477bSDBoaErhdLnUhakbeJxA1onGlhWRoj+d6BMB5jYUD+I/hfD95//+///a8a6fshASkRFfYLws1Ccbn5cC0sLDDdXYJKhaHpD2BpBiq7Ro0YEFvQrNYhUuOj6nOqH6851rceyO3JatSYfdFuGat07OgxvPzSEVy4cN5YIDejCVmkaCyGsfFxOGh57rzzToyOj2JwgDnQ626nv43VZzNZIO1vNFaxmPlcaZTqDkH9WgIyGR/72Mc0nviTPDQzKZYhfP/993/0U5/61K8pmBd8/REiLKdsqlsOiqfkhSwMbcYMKVso0MkMjQzjr//is5gYHjYRjDyxm0TwsLYAnYeLHpBmHeViBRkmEnnmWWWGPgUiWOQzZG5dbhe2MX7/iXe9C5u2bGGczjyOdao5dno9eg0ibDW/4fEUngrWQ5gR4TpgQqWVZLRAv1T4u6KaMhswO5vA7//ux5GZm4OLjfc5quhihrujJ4K9Az2IBdxoCYcRDHpgdzmQymbNtCINb9SqdrjpZ05fGMFzx89heDbFJMWGsy+/jN8+cRIlxvL9/X14x4+/A9dec8gQdu2WrQ/rI2zgcu4aqNc2OTmB3/udjyO7MA9frYRWivEWhvU/+7Y345rt7YxJF+BRB5WcoyRHA7+KvPVYiaxxmJIS/nbdALK5GzA0mcKRoRn8zVcfw6UknTNlZGLoEj7zqT/F/whH8MFf+kUSYIBO+JWjbMnAeqBnXvZciZadWdsc/vy/fBrZRAJucsFfq+J9b74Vf/hLP467tjvQ4pqHx0tkRVY3q/Lwu8ZvPYpLaTjDjP7IeTAtMRMmXGX4wzbs7AvgJ67bhM985F/hvW84iP4QCekrM4hjFpGex+//3/8Rf/e5z/PYZXJqEVNTgWQ7GhML14J1EZYOGOJLb3i8VGrMStP43d/7OA3ROcbNeUQdOXz0XxPR67dTb5lBOKjVzK0Moj4hWUeUWYbpjqRYm4Bc41AaaQ/RQTCMIha8himEt4aOQAXve8P1+O33vQs3DXQgVCrAzpC5VCzj299+HFNMk0V8jeXZyQAlLCrrgdp/RViNZqdPnTTiLG0OsYH/4s13YGtnED5bAV4iZWMYTWXl70RM5lTGTTlZRYXfZeUUoxf5hRbbdIcqx1OD1QOoSmmYmDehr9WHn/uxe3D3jQfgrORRLeVNzPn000/xutVatzasi7BS88YUhcY0BavUaEW9TFgs6nqIWEgjkbSj+iuUHcgyayow0zKdyepaZTJkuKcGCikFx0JWn6qnJv+pH0ggG6/nfZreUHM64XT7EaVUvOHwPly/qYuCQkPJdjz1/PNMI61pMCbFlDivEOnGFIgGXBWHV4O+nj5EaECUxXnoQjq7euj0rb7rMpVW/VPwRFBxh1GoEPkS08ain67Ih1KBCFVYNGGFrqmcqSCbUeeNE/M5FxMxP+bKQSRrQRJNsyGYdBGPKJO33s4u0x1sJ6LqgLHQs5mBbQnRlWCZlV6rr/pyqCEcCeLAgX14/onH6GLKGJ2eQ1e4A86qAyNT8zh9cQiXxiYxOjVLnCpEskyJEHEc2L25D9fu3WkGvh3U5fG5NI6cGcPI7AKflTe9+zaKtYfGrKsthgGWvbt3o+oMItwSpz+nHyb3r927B25eq/75KilSpaRcCefLONwIOgRSueYH6LhRNP7xL9/zHkQYuTmpa+plLfNckg0eGZsjKQOIdg6gb+dB+NoHEerZgljPJsQ6+lCqOTHDCCwc05BVHFPJHEbms5jM2jBb8yJRcaDg9qFj01b0DA7CRh89zwDFF3SjPeaHl9b8rhsP47Zr9sFVU9BSpkTVvbPUYx1YV6SF11rFSQTbIm789sc+jFv2b0OgkkHMR12irrV1dpqOCx/19tjzDCufP4XRoXEkZhIopNIIM9rqioWwbecgdmzvwd4tHeRiAHFvCX0hB3Z0k6ODXdjW1YaeaBi7twyiIxZEwFnDtZu78ds/+0785I5+jH7zawi71OdQb5e68cy3tYEWYhE8N99886133333bfVjXDp32jxgtT/NwQgw0LAlJnHdln70xnz0NEVaaA+ioRA6WqJw28rY1NuGHX1xDLT6sY8G56YD23Dj/s3Y0huHS8N0jhpa/U5cs2czXnd4J67fswnXbOvBTiLdGw9hsD2I7tYgQiH6bBq4WjGDyfEhHNjUh4XJafgHtqLm9VPq5Cwt2LxlW/0b8Oijj5597LHH/p5fTWf4FYyWLPJqwDjYpr7cGrz2CobPHKOOZpFjuOioFuGnyLUEbdjWE8JNu1rwY6/bi5996+vwY3dei2t29CBExSsV1D2VtaqgjpdzKd6bR9xvR2fch0ESaVNnCPGwm3gWkM6WMJth3F2qYc/WQRx58XEcumYzXGEXZU2du+rwlT6vz+H1RVqRC++X2beKzml4wjpnohuiHfa76Q2oxbTS6VwRycQ8KsUCwgw4ZEn9FLtqMYuhc6dw6exZcqkKW5kykqOZzpfhDsXgcHiQSKTwl3/53/HEk89gfGIeMws5TMzlMDyVwtjEJDLpND0Z7ymXcOvttyHH+tX5L5m2RohVXg3CDSRpCAyi+l7/k7uz2aumu7S/r5dPolbXmBQQmTkN+CQXcHpsFi+emcZjz5zD3//TY7gwnsJ83o5jFybw7KkhHOPxS6cn8cxLZ/HMqWEMJbK4/b6fQNkTx0OPPodvvXAKz54fxQWen8+UGJ9Isrw4P5PFcMaOeXsE+ZqbHCbiV2GhBcsQXpyRUAdlQg3umu+GitaxrKFmeGai/Zh2duHsdA1FJ/0uY4l8oYLZBSJN9zSdSJrx5etuuR0DO3cwlPRjir734kIBDzz5PD7/9e/g4ceP4tRQgvdY01h76OOvu+F6RCNheBh4OBR5UV5LdEX2ti603/kuLOy4HblNh5Ansprg72DGpgitZgKYteEKOtzgMlus7/VjQU2UtfmR87WhvHU/uu/9cTi6tqLii8Lh8TFpYDrY3oK2jjji7a1IpOZw7tx5zMzOo5hlouEKobe1B70tXehoa0coEIPLyYBjIYlT589gdm6S59to9HrRHm1hOB6gYWLC4YogYw8gbWP9ShwYkZl26c+0dX2U1v1VgbiFHqGOuCnktNy1uF4j1TVVs0qD74y3ocQw0OF0wa2hCKZvHropG/1kPp1CPpXCtHSRSOWSSeTn6Kb46WM+bGduXEhlDDEq9MOpdI6SkqNxy6ty08ssG+FlTq0AQ9PYNGhgPumu2AyrTVfIHtZF2NLbGhGzhrs0H1pFDkCfVmzITxKhzLMFlx/+ns0oVJ20K1XkiMT0XBILtLAebxg93b3YMtCH1lgE6dQCJqemMTE5ycT/DMZmp0yHQktrFIMDPZSMDozQb1+cS2Eqk8M8HWHvNdejFImb+qz2WaNYGp6RddbfFVC6wq8ES1xWFiHcKEJchf+T465ICP54nIaTwT/1yuViUkHx9njtZkKKkxY7Eglg967NuOXmg3jT3bfivjfehttv3IdtmzsYsmo4jo6GGZbHG2RYSkLCjUBLJ/U/RDUiucXKVUDSt9rwXTOsi7AZZ6p/Xw9MUMeAXj2GBWVA1C+/h3G5LDeRLtJFmWEE/l51MuFjKJouZLCQS2NqPsEyg6k5GbgsFphIzGWLZmZynvdIfVwMZgJMVCRn6seyuGqVRTWrI7sS4cYM1wasi7CJmZseuOzh/Kkh5vqu8Q4PETn53SdQmpuAnXlriJY1Ql122irI01WNJzI4S1d1biKJc9MLODE2jZdHp/D8hRn88+lxuqBJHBmZx3iSRKJR9PB+JRjqQ3jpqaeQmJhhcmIhZMUDMjJNhSSxytqwLsIWLCHZDBbS/GPERXNF10FO0Nj0dPTjPOPmPA1RhefczIW9Th9DTh/iLR1o6xmEJ9aCssuLLFPIqieEmi/CTLIDvlgH/MEYsyQN/NPoMahQAyuVGsbo4kKhNoq6myjREFLkDZ6LSDaXtWFdhGUIFK7pInpgk2TrUxU5KMKmP47BQGKe1nc2w6TfAX/nZrTsuh6fe/R5jC2UkaWlrZHbNmY1Sjh8jjIzLLqsWADt8TDiTCK0pCDIc1rqpW5d1edWRkD3MzRTxPmJIgOS92CU2VSySJ3W3Miqi8RmIbkbf1ql2dynpS6qlbAuwsJMK7yc9HVOw0k+lNQW3ctEtJgrMGSsmDnXGllVHpuTyMV6cMe73o98y3Y8diqJI8MFjM2UkErkkZ0vIEMCZWl9i7S+VHA+tWzEXh6hQN8zm8rj1Fgao8UQWva9Ae3770ACfvUVwFZkm1iH1nJq7aQyMq/TCx8lxu/08Jg6sA6si3CQOamGjf1uL5FyMfF2wMfvdlY4Nz1jfGQhn+VDyGplMmyQQr+SK8qApBXV9m0YvP2dCO97I5K+LTg+lMP4bIEholay8TkOZjk1jUI4ME//+8LJYUwXaKAG96P10J2o9R7ApD2GlM1Dl0UTZUYzqkgyeKnkK9RxIepjO70IEOEA3UCIqrMerIuwxsfF0VI+bwL3Aj+rtLRulxODvX2IMwKKR2OMkgJGEowN4fU1XqNx9Kp0MBhGmb7Tt2Unel53DwKHbsV8cADPXEzjpaEUjk8zHOzai+4b3oy9974Xwe03Y97dgawjigo5J510MqpQT4mPQYyMY2tbHKFwkEbVZjrzcprvykClQBGoKI6tw0q7I1gXYflCl5scDgQRI2IBvx9OxrZ6kBKyCiOoHLmcySyQIAwwFhaMWGosX0UE0LBJgPdHGSZGurrxV3//AP7wLz6Lb584hReHJvCN517Gc2eH4Y13IqA6mEv7/D6qiAt+PznIjMvvdSHo9VBny/xuQ4B5tF3GRRyn4bNJ+shZBzmsyUeSggZobGst0GCaNRfghwQ0XFpfhRCyUJRVX4LA9ddff4fb7T7AC53NfVtXguZRvu8nIA7lXC734nPPPfcYDzM6t1LIheXlgv+DDfJN358c+RG8htAsts6HH374rlKpdJnSrrXEeC14rdbgvFpwuVzVe++99xv8qvx1EVkhGB8bG5vu6uqyzvwQwPj4OLq7u1v5NcHCiN4CIb18vdwPD2i8yDC1WWSXiS89lsllfxDLCljEqyHGGmnopxifb4jxSy88h+mpSfOdITlt+OUZxmpghW0qTP7VY8hjHZUZUCdmEyZz0YoybZmhho2OjaGttdVEXVo5rBC1kdkwRjCfzaB2NBZ+XQZMO70+H+644y5zWBfjzfw6xKIRaAOvCbJVNs503vG7HlwslnDp4gW88PwLOHXyFGZmNFFd4V2NIaLfTFNSv9XNN9+MSCyK6elp3HXXndixfYeZrtRAtvE8Cwy65sRlLVqB7PDwMPr7+18Jspc9si4XJIFVJ59CYrAwHeDVzEfzBZw/fRYPP/RPOH/urOGW4mazBY8eJxUhwureMTG3nqFHml4KO6677lr8q/e+F+FIyIwkKKNUni0wdTZNSWoG9a2sh+wyPV0JS2JkWriiWIgaELL8K5GTWvz45X96CJ/44z/CmZPHwTQKbopwgLlszFVBV9jJ4kNHwIM2nwshB7nMZnqZOtq0io/PeOqf/xkf/dhH8cUvfhF5Zl+qzSBM8Tb9UTyhtlnFasLVwLrIrgWN59u0eIKpnUbVpyZncPzIUfzNf/uveOiLn4ezlIW7nEOwmkO7vYidbX7cuLULe7rC2N4VwEDcjcGoE/0RB3p8VURrWUSIdJDIeFlBhtnL5/72c/jjP/pPOHXmDCqUBrNg08LUasArhAZz1hBjTURZ/cESI/XcV8tVplwO/N3n/g7feuTLcGrimOFUDiF3ETfu3ITOiA8tIaZ9kaCZmlQmcZKptBE7zQuv8Tkl6tuTzx7FmbFpTKdLSNa0tt6NPK8NMg289ppr8JPvereZTVClFIjLBtQO69sVxXgdZJ+tI7s6MLU0s+qV+PzVZz+Lp5/8Z3iKeYScLjrsMvYOduItd+xBT8CJmN+DABsRCvlg12x9WV2KrNxbraQJ9NRhuxNTC0V846kX8LXvHMG5+QJSDjcypnOPzSNyg5s24cMf/hCi0bCx3Cut9avS2fVBFHXg4QcexDNPPAEvighSJ2NMuO+9dg/+3U+/Azdt68Hu/nb0dkcRi/vhpHzanWUiW4ZDC15dTPwDdvhCDgSDNmxqdeG+63fjI+/7Cdxz3Q7EXSWEqAIu9V/RcE2Nj+Gv//KviLeDbuuVJzNXRFYcvBzsNJwO05U6emnIdIxpoxlXtYzbDm7Ce99yC7q9OUScJId6GCimRnYocprjAfUsavqf+s1kXrUTHouNyPe0B7GrK4j33HUjbtjSiVaG5SFPlXVJZ8s4fuI4HiSBXRp7Mqq0VK4EG+csEfzqI4/g+NEjZvaf1u1u7mzHO954M4KOBXidaQsJzfURokLa5WbhCRex9HlBmTMz58xvmssl/8QHBX02GjA/3vOWN6C/JUDdJyFtJSJkGahHvvxlGsRZHtMhUbxlqVWsQXh+WQM2hKxmu8zOTuMfv/gPdJkVMqiCEMXy3juuR5w66tG8R4qzoYCG5xoIevRJ5EwHMj+9RNhH1glpt8dCWgaR7ihIkd/aHsa777oVXT4H7UANbtOzKR9Na00Xx0pYrh6Fta+s+zDTicbDleXFl48gnc3wGupgJY+9W7txaGc/DVYeZcMlNkScpSExiKm7R1RvfKpIR2iYzAw7zZkUQSTeJJCGQAK0Addu6cGP33Erwjxv5jjLF1OcH3/8cfNdYM2RVOH3Rdt8Oajd64BG9S4H9T29+OKLZjKYpivEgx684ZZDNFIFswRdew/Q+vBL/fEN5BogKkruaI2lDtaxzut6ntd95LI61T2OCvZvG8Drb76OyJZQKRWN6zlx/DgfyWCGty6Dy04swRWQXR0U/plQkkjb+fDujla00v8pjJPtUfem4ZpchqqQ3AkZMxm08ckTmhCqhdjlkvUp5BU4EBn1xCtY0VagbrJs39ZNhqjWqIKmFmZMImHlBDyxCqx0TWsiqwdKEhUG6k/flgqNAhurOc4qDjbazuKsH5crDjM7zqTLhoNqDO/TreKkkNTsGc16FZKGGPXfJRVGCjQozp9IOG1G1xr0Yu+Wfoq2nl/GPHV2iomFwkctajTiq/vMvavD2siyZhPxknTNGwmoSHxcHi8pJ19rg8/tg5cGRuNFNSJbZCnRDFfFYRknibSZCsSGSESll8YC83ENN2Tq4KeRBj5Hlpa/KXhwMSwN0tVs7e6kG3JSzV0UlBpGmcKVFZioFcYWWI9YC9ZEdn2woaen10RQkpS2tlYaWWt7JI0qGE6ysXZNsdXwvEOWlhbXGeB5Il4VQrqOH4aj/G4MFa9z0zo7WVxeExE1ZvxoRLE1HDHbBdgqReou+d7goj7W0dUGbAhZdaT39fWZCszsNMk7OadA3VJJcsbBxmrwq+RAoWDTFmEo5TRLjgTRxkXq19NYEYORQqaETKrCeLmCOZWcDXNFF3I1H8XYTYMnTtsYW0cM8hph1EqWlmjUtEe6WZW+XwE2iCzj1IEBMk/WsIb5VIpcsBnVK5BLyWIZo4k0njt5AV/77ov46ndewCNPPINvfvclHD0/gpHJJA1ckoFBgqI4h5MXpvHyhVk89sIZPPzkUTz07Rd4z1E8c3IEwxoXpm5LXD30yWaiNo2Xl25K0440qC0OXwVjTXyzAaghHo+ZXgeyhshqUbkNRVaqmWznLl3C+ZFxDE1M0pDkKO6ag8EIiIRoiwVx0+F96GsJU9ftyJVrOHFhAqeGZzCbyqBATotLmmYYZeLQ1x7HzsF+dHb3MbZ2GvvloS7HW1uMFZe1lhSLASt565LfboI1OStCNRPLqKI+WSS5ba1t6FWGRMuYy2WphlpEZUMqk8fU7IIxUjUX03JvCPZgFP54J6LtXTRaHlwYncDk7BzF3YFEuoA5ivE8DTMzYOS0W4ovhJaePrR2dpmNTbQFhOY6+rxuxidCrYx4OAg/jV+V9SuiW9TfdWBtZIVc0/0G0fo52T8vReraQweN2/AyklDAL8qmyB2fL4hQOI6+ge1oae+GJxCl3QkaKxpkXhsM+GnUWtDSEjeLdLVaLJsvIkMJyBG5pBb35gsIhEPo7u0mRz0mf3Ax/PSydMYDuOvm6826eU041eQxFbXMsuqrw4Z0Vo/TKPwdt92CLm28ymzHSbGT4bIx7PMHQ2aKwujwKF584QTOnLuEqekEEokFpJJJhr419HZ2oLMtjvbWCEW/QCOWo5BoPNaL4ZFJnD15imLuwUIiYXbPZPYKDwOKra1RfPhdP4FuEt3P56hfy7LYYq7lCteCNZEVgXTbakWI2mtFtIQ9ePfb70XMY2Omw9yUVNfCSuMpqXct0QjzAVK7WDETUhRtRYNBFg8zGxc8YepkZwxbuuPY1BFBu6+GvogHd9+0D29/051oJ5J7tm5Gf0cb/NRvPyXo5oO7sbe7BaMvPYPizBTbomiLjTUMVevWhrWRVRHCaxTN+a8Vs9g20I07b7wWfiLqojMMEtneng6zAWd/Zyvuue0aHNjeh46QB/1tYTa+H5t72ulG6EsZBvq9dtxx3V7cff1O3LyzG4NRB/qCQETbHlRz6CXnu+Jhs1jSQ4L2drVQalI4sGMLpkcvss61ERSnm2FtZCUS6xSFadoOWBPABjs7GcoWjQX1U4+CbJgWUIWZpnVGXNjcFsCegTZcu2cQ+4n4QE8r8aRF4j0KCltJiOv2bsF9TBHfyqT97lsP89rN2L2pG20hF8XZBrcmepcL9NE5jJ47hcH2CApaXEnDxaaYNl0JliF7NTcIyFhjjDxsgFvhGhtQZmFYYVJWSiiiYTcGuiLMWLpx63W7cfsN+3H9/u3U8YBxOWq4EgnzvEqBelxEjOKt3wdJjM19begiV4Wo/Kric00d1GaWly6eQi4zg83b+ijEJlg0z7kS0usYKKGk0gyNc4yEaBQUM8/NTNACp8z+V4UCs5Bqkbl5hQjbEPfa0B52oo/i282GhzQRhMasSv+YzxXpQfQsIV5BqVgwU5BKxTwNPHNkLd6gM6uQILlC2cyGTfP5bvrO7vYW2JwVRFvD9O9avqOQRsGqEoK1Yb3fDKUuhyUCiKLZdIocdtCSVmlVyyhqShFdiXpbQj4n3YMDXuqy9mCqlYgIkdEWHTWGipoMpkq0TE1TjOaYxRSyOf5ORImkhkmqJEg2l8eCAhfWoZkx+/fuRpyuq0qd1x+bscTVtRm7DrK6qf6AxcKrTT+Pih7M4wAbqgWNurbCE3mGijm9doIW0s4AwsbAv8wGJxNJnDh2khwVIuSwUkCqrYI4l8dPKXHhyNHTeODLX8f5ixOYms9ijgHHuD4XMihScmp0TVrNqbmSTq8fWVr5mhywyXjW5ZuBK1+hLpZGqYPooA3nHDzXSj/rpUFSSlYktzKMYzPk4DyjqrlMBVPJEiOmeTz59Iu4NDaFTL5KojCwd9K8aZ+5qgt55r/zJIKXgUiRKd53nnsJJ84P49z4DMaTaSPCGhZRL4+6bwtM/vPMnByMtCjwRoxNFHUFWBtZcbLx1+Bs/c+gK50lRX0+H6MbiiEbWWZ4VWLCnmNAMU+ujE3P4/zQJI6fOm8a2NrZh0kGFi+fuYiXzg4xKRjHc0fP4sWT53D60jjiXX04eN2t9GtBjM7MY3wuhQR1O6vIiu60pI70TAHJihPT2RryDC1pJYimRg6ltevDmsjKtSwiaYqVVzaKZplXmMblHEE2IoAFGg+ZCM3/z1MnUxTlmcQ8ZuYS5FwVW3bsQmsHY2lydJiIvHTmEp586Tgef47ZzZGzmJhZgDYYCIejOHD4WqazWtXF1FAdbEREKlJhzhzo3oSXpzPIhTtR9UX5CxN8S21NWQ/WEeOlW4neigdZQlN0+VEItWEyxZzUFiR31VOhDKeKfJ4WlhxxMXjftHkTDUoHg3paVRooRyDI650YZgg5u5AnQmww9TYxv4BslrE17UAbs6qQT7NQtaENG8pSYbajl6EM3nofbL1bkVGvpGwDjZYxaKy72YCuhHV1VhxcRq/FYxaKbJEGqBbvRuvhm9Cz/3om2ppPKKNEfXK5EWayHWaCrYA+mUlhmpxeoHhXqbM+H0NJGiVGt2b9bZWEUtfs+MQYpqcnaeFdaIvGEPYH6LuVwLuY67M4A8jaPGa3RXF8GSOamroaXNFAGfzqYNAUnrxNM4ErNq9BOO31oeALoOYPo8ZG6QUAPj8TAhYPfWs+n8UsEShk88bO2St2BJkw9La10/+2IRaO0Kr7aOj81PcyCcOUjjVoW2YtivS4vUzaXaybKZ2KOg1kfRcbR4T53UK7qcErYE1kGzFwMzT01QwIm0I94qf6nbRHbZVpn+koo1fRWiCzHogyqI3sQd3LZ2ihZ2cxPjKC0QsXkZqawsz4KMYuXjJZzpEXj2Ka+lzQwjOKZ7VaglvhoDlkU42LUaOt7iCFxeqvM6fZ2EazGnD1Xan1YsGKpxDM7/X/1AtoVl15qbcUUS2LMVs4mNtoXEyEpKm7adPIeCSMWCRKUXWjm7o80N2DrYObsHVgC9pa2ng93Zc2C2FOq1UmVEezft4t6al3tZq6BULSIKtzQvgqdVY3LIFYa33T6eZfrGMZfBoG83Br4ZOHlrREPawwaFCnoQxUnv6xQisbpFHq6+lGd0e7mR2jzrNYLE5xZ6zMtM/JKCwSDjItFCFCjMZKtOTzmGZAkedzMgxAQp09ZKUWwwip5hYRdGjOrTjfBGtyVr8IEa3wEmLNxRCCnw1XrlKRHpGzLr+1w3GZnMhQbNVNU6O+ud0+w0kxZi4xi7Pnz+HEqZN4+fhRHD3xMqZ4TkvE3bTe8dY4bDRaaUZe6sCjS0WouxtO5scFIsRTBqRODja0sR5o8Yc1YG1k69CgVXMRRwWGs6YQYVYk1+Cl5VWdFXJGQbxkTJmKxn8UZqqB6nmIxcLoYEDf1d2Ojs52s0pEI5ratkWrwvQCmBpVo8BHqGs2QPE2He9X4J5lpFaHNZFd+5a1QcbJLZGkpZXOuukytMbA9H8zubfT+7s9bopwAJsHe7Fn11Yc2r8Th/dux2BvGxHW+gMtjMqZ52mEXUSUO3PRWhuySkHXABFyPe6t85tufGUoy0raiaDPG2AgoFFby0IakddAFcVU6+bdbieDeQc5SBE0RoVxL39TYyUzWn5WYhYkLsrN2clplyw9/wQNsTXzqnjNYjG/rg2vCWdl4rWln0bVFtJpuBjZiLNVjfswjdNaPm2vpNg5x+/qPZxJzmNyPoHx2TmGivOYmE1jdr6AhXwN6XzRGDalc3p1gtOtxUxq6vqtaiC9FixDduUkR922jHJNpQENaksKqtTTMRoe7YdBO2R2FNPwZZXWuMwEIU+LmivWMJvOYzqdwxit7fnJaRwfnsTJoSmznm98LkOElRlRf8ltebUqjd3E2KjVnisgvB6syVljb9d5rp1xqITOiC69uovGp5icwezQJd5sNnSBnzmZj7qq3os0k/JJIjc6m0AyV0CCiYK2F04xgEgX7EjSEi2QEHIxym21d7k6ADQ2q96Nl557nsm/hJoI8z9rcaIMoD7rxbRaZXVYl7PrgTEGKnVKqy/Yy+Mq9U2cEGc1ruqWcZGhYsjn8YeMdU0WSpgnm7MMG4tK01wB2BkrO3xhBiheIsKEnsVNCy7dzDPMzKazJLBqa2qywasZyUZZHdbkbANWE10LDI3Np5qgfNblDsITiiPJjCdP/WQswAZahkT7wUWjcbR39SIaa4GHebCLMbWTRHB7PYyh6YfpbrTpj/Z/VZvluWSwJmfnsefAtWaAW+5IJ81KTDVjEdYRwzqsjSzvFYLiXjOyopskRlbUKUT4iIIMCrlVYxLftXknc9RjRFZZiaYKSC5pbXkfjTC8dEWa7RYOBRn4e00vh9vtMD2VUoXFd/iwOolzviSjxsS/azPSWghJaVC2pPxaIwHmr26VDTQ+V4E1kdUP5keKp5CzEGxKlElddYgJ0fn5LC2tE1pUGu7sA8KtePH0CDLqitLAE1lkps2WeYWNMa5LSDvgpxvyM2fVqL1xO7ToqscgwWwqW3TgyJkRbNt3AxHV8nEXLXvVzEzQKK3+F3/FZSPipNDlErgEa3O2DhZXRT0eEHGTSfBfscAwkMiWWblPg1ba2pC/Zcjr/Tffhqzdj1MXJzGXqTG2JUeKZZRprUuUgDKzoHKFlCDiaoB0m+01UmMsN/PWuVQZp4dnseea2wF/i5m0qarFyUKuSMuvvgsRngyggVTmI/HfMLK6USZCmYpecmRjQ0wsqsiGCNRYoQyRRwEvETHcJvWrzjB23nAHEO/Hy8PzGJ+n70xXUEhXUcqXUWQCX0wXUcvxGRWKeK3Ip4r7JBYN3PhsEqMLBWy99nWohLuRVtJORKsFEod1eBmFueiTPDRiHro3N/26tm92k2guMmYtWPMXDSt4GAVplaVSNomwHqxeAx5RlKSL1i5ipp9XXSIM+KtOJgIeWl13FC3bD7NchzPTRYxOK13jNUzOayIMkwVNAVIfspkiQNbMLaRxbmwGJX8cg4dvRdrbinlbwPRKkPJslaVSHnJZr2mUH/czujKF7QrwWC+TWgvWRFbc1DJRUc9NRM30G+kEfzMjAMw3tTFyLqdd/xTW0XWxzUrnymxM1eVDxR2At70f2w7dgrI7huHpLNLUw5qT4aRXvRokjIxQxYWLI7MYS+Sxde91aB/cgVTFY3oP5c1NZ5/knG1Y0I4IVCHtnWGkjSioVfqz/P1GOCtfp0yF3808Bv7pdZSphQUzVOH3+hFkLtoSi8JPlyGdloHR/ChNClNca9OrKxnA20IR9O0/AG/fIJ6/MIZLsxlMpcv0tcBEsozjl6Zhi3Rhz81vNJ8LNS8Rdalzg8y0LLMQUWM1eC0pSzF9TMwnKRWiAQlIQpt5WRTltWBNZKU/UhQl0elUmtxcMKId1kZZ7UrJWowYaWqfMVqsTLNYLGmjLmroQqTyeEx3Tc4TRKBvC665660U8RguTqYwMpsFgh248d53YgsNUc4VRYaIivMO7XrAdE+Lj7VaWq8KczFVVKysnFcvAAhHwmSAekByVq8GqaPdEdaCZcg2W7Iy7XuJQbzchjrCtdOfqKscVZtxlEtF86kMRSPmkh41TFJgVUeExV0SSEMVdqZ+9gCTbwYRcwwPZwt0NdTNTXsOwxVqR4m6bndRQqh/euGL1v1o738hqokqQlRxskfDoQG/WUEtPx2ORBEMhZlp+U37zQYia8DanJWBIke06FA5qBB1utRzaPUealNZ3a1N6NR7mEwmzYJDIattkVwUJ420SxX8jJBa4nFcujSE//gHf4CvPPY1jMyM45kjL+A//Zc/5bMUaHjNMnBZWr1SRxzUKxGV+GvgzNoThz6a1RZLORK5iAzj6zQ5q43VtXRG/WBuTeVdAxqslKD3Dw8Pn+/tbXoBrMRzGejYyKl11PTzUk9e45HkbP2b9F3/NDjVvJpanNA1mrLnJBfNHU2PMffpa+ORhKaviz8sOyeon1+5YmtNzhrQTcsKL1/8lDFYKup2sYq+W8fWiyrr53iNFiv4tV1avWjVliRHQ5ZmO3tea7a0VzH3krv1exuluU4Ry6jeyrIGNH4xnG2s/lhtRwD522YQEiuhWecbsPK6lROxvpew3lq8zjvuuOMnaX0DbPTa5FkFvh8X+hOFGgmbefTRRz/HQ63ZWURWn9rSQzMf1w5BfvBAYwtJFi3VVliyCPreKD8sIHPXKD+CH8EPCaylos3q+8Okxj9s0DBHV2WaxEjFEP6Pf/zjv8gQg7Hg/z+goncmfQ/L9wKYkdQ+/OEP/634VefbMkVcGSTrWPlDbHZ2Nv79sn/K/wpoDsS/F+W1BvLWxPfFYlG7qsRYxLdlFa1Wq865edPaSeKP4PsGaBWksQr3L+PlSn+qZEgq3vrBD37w/R/72Md+rbH+vxlmpibN+yJXgnLvpQz+tYLVXH69jkZVi5csXSvJVlGHg3I6k9fp5+bm8ZwmyWlxp67VIIXOmREgM0gg0G/mw4LFZzQ/aH1YvLLxyCuAqa8JgsEQ2ts76kcWqL0TExP4xCc+oVcj/QJPzbDI1C4OVq6s7qqY27wTTTN8L5hrGqh+En4Rg8gqwxB1DYopyq7VmasuQ+1fog0TE4kEpti+eXW+VqqmV03ddbpf3RKhcAh6KaKuHRkdxfjYGLx+H+58/evR2dFpKtWz9Gz1rWiik9fnNea10b9qBOcqQTRZczugtUDT3urQvEFFA/4/YK4QWR1WVrQWWPdbT7I6RfidiGibIjHTnC9XDGMmxicwfOkiLly4aPpl1OFdLpZpqlSsYULdb6bD8ZtZRF/VliZ2EluM0nPV5W4zfUpuj8cwX7NhNI1H2xnpBSwt8Ri2bNmKffv2Yfv2baa/ucHkRlsFVuusMypL0PjFgqVva4ElxA1Yi7kjIyP45Cc/uSZzl/eSWXZbPWX+G2644fBtBA1DGJPWBJMT48hmzJ6OdWg0fv2ibnULcZo+nlJlKmqETKGZgSpzyO8WMzXVyGqtZuPMzs7h2WeexSMPfRlfe+QRPPn4t3H05ZcxNTlmFliQe9D2/kLAw+f4nHb4WXwOO7wseld90O0xC5G9ZLCbRWNbTlaptmnwzQy3FktG4zUooNl7M7MJnD17Fi+9+CJOnTqJ2ekZM49ToyZGUNhWdXxpsEDtt9wAcdGxvteIryauSJCIj/mdbVyvNDNX/fiDg+pPXA4S8Geeeebsk08+qZ1FxViNHIjYBtZk7qFDhw7fcccdt0lyV2VuOiNymPZfLViX6n9NwbB8W4MAensHEwYysYQcTaLGszVZNbWg1+Wfwde+8gi+9A9fxHNPPYVJSmwhkwI0e5da6RJDq0Wz07jfVjUvm4n7nGgLuRH3u9Aa8qE9GkQ04CFz7Qi4bSx2BBmK+B02Mpqm21bhcypwUkCcVUtI7JQsDYdp5E9DiaUSBWx6GidOnsQTTzyBbz/2bVy6dAkutxuBoIaunAYPMyBJ2uh//TOfhuZ1c67DJlhJX8FrwdyVT100y/fff//7f+M3fuPXOjo6LgvlGztJmXYuPmHxmeuCZNb82TVhgHeZ2zTfil/4T6M6ExOTOHn8GE4ePcJ6ps3GK3kGcFrEppXwmjWlolkc0tBYyIsoiRsL+BENB8yE/AD9rE+vVyPzZXpL1MoCtVJjgQVjumm22QDN8ypRQzX5QV2x2it/IZUx76JKmTlBGu1iYSu16KbEYw3WagpEmUy0RqBgXu+0c/du7NixA5s2DaKnu8vM0ZUAawBWo2IaNTPANi8HCUT9ax3UrgZs1CyvrOUqmbv+zlnrgmjID1PYQE3kMBpbKGJ0bBTPPfMcyzOYm5wwrwzXXAiXzan9aPhJzaLP1E4+rRE3tva3YktPG2Kag0SCaQjQzE3SIBMDIM0YdfJGM9bq0m5aZJAJvmhyyfCG+ZTZlBmW1jlotrXV/nw6i7GpWQxPzOD8yAQujk5hKplHhqQrkPAFkqpkc1gMZpGmCR/NltGEr97eHtx80804cGg/omS8pZ2WIBiLdQX4gWTuEmOtTeoU6Y4Nj5qdgl584QWkkvNGO/VKOletxEKzSeJ5aT61hdr2wT4c3r0Nm7ojCHsr8LFpPhd/J1O1uNjMjifR7TxnnCnvNcVoC4s4zLqtaE0tqZ+zTphrdVgqaVlAFdPJFIbGZjA2k8TkfMYsq7s4mcBsvogshUCrzYp0uJoIpScYi2SKNtz0YvPmzbjttltx6PAhE6yZuStkrjHP68Brwdw1fe611167js8dY0B1eZ67PljEJfmNtmiOtnzR8IUhfPPr38CLzz5HP5oxlWsXNflA+cIAI6/eaAhvvP4g3nX37Xj94d3Y1dOKHmpuq9+GMLnr03xu+lCHh1pKbbWJscJM4bKZ4Kqi7w0m1s+ZqK7+m2b46Zh+mLJBTbdDL3mMB/3ob4tia28Hdm7qx55tm9Df3S69RbmQ5u0UQFkUyU+dcdJMs70GrcHs7Kx5FdJFRvS9vX30zdrOlv6YCmNZjssL/+MVSzTfqM9dEo+NggTf4ttVABuvP5niQhmzUzM4w+hz+MI5BlA545caxUbz62fr9m3uwk+95Ra87fY92NZuR6sriZB9Bm6krCod5AY1xWoAbxBxhJWGyxkdk0vWNRp215A50x143bLf/M5zmmdqOMP79Aj6dVOkAGSa3p6lnYAC3hpavVX0Bxy4eWsP/uWbXoe3334ddve2oCXoQMhdMcXP4tJehbYy6aLnVJFOL+DY0aP4b3/2Z3jhhefp7+kSFttsMVQ0bBSdXsZwc90rh1fP3KsGCZTia+vFQEeOvIjP/sWf40v/+EVMT05SYaztvxjIwk3mtvq9uO3wfvz43Xfg4NY+BB0FBO15muE8+aC15hRS89oyap7oJG01plifPEEzbRhnGEhm6rvO6TcGW2ZXPVO0w14TwyUAuk7PlFY3mMxjh9eOUMhJbbajJ+bFXdftw7vvuR23792OgSiDOrZHG8h6aPZN5M2AT0GgXI/W04+MjuPll45ibi5BHNTnrKBSLDDcrFPIKoafzWUD8Jow19TNFq1sz8qii9SRMDx8CY8+9iiOHT9uGC0Cau6y3tTorubRGXbj9TfsxRtuPYiBjjCJxPBF2yE6eB3THEN0tVyFwZLFtCbGSEvFZCc5Ygpr13XNKxvNsa4nY91ksCk+MppF2q3zeo7RaN3DuowpZ9rE00HKQovXhv39HfgxavA7brsBO7va0cJ6fRWmaMTTybhBG3Zq8wPKq4naz58/b7ZBFbNltg2oDoKlo6v/bQTU5FcObKkcuorcVaNDQk1Yr+i+ubk5PPGd7+D4iZMGKTuJocUfDhLNY6+gty1kmHrXjYfQFfFSYQo0VSQEH6AVrxZjpEZ6qLSq/nAxrsEIow3NqDUuIrCtDbfL/EcU11mCrtdD9WwJiwSEzNd3PVvHmjUvYaF/dlLQ3Cx+muD2oAvX7t6E97z5DXjrnbdiz+Z+BGlFzBbPZKJZ3Vcsmp6zsdER5uxfxYljx0wniWmVZEbzUmmTl4pou1Q2As0U+J6D2eVxepIBxlnms1qlRwEx0k1TRu3qao3imr3bzBY9QU+VNNSr6Mh0ElczH7WVns3eILg+WUQeUcgQoF4WicEf1EcrRyYmNpiqn8VYXadPk8hSUPRGTBIczIM1dZxJrB5i3cu2m7JYB+NZU+hjKWQKAOMBN/ZvY3R83SFs6e8y75DVlnw1Bl1V5eW8T/MFJeCTExP1aXRWdL4RuFLEvWHmip4qrwTUFm09okXz2oZEi4Wk9YqgNf1VuwDEw2Eyk82itJseIlaiqFr0VIeBdoyuajKyehO0PaDmbZZV+L3Ic2UWMVN80DWGcSy6R781jlX0JjAxUgxtFGoXK7AYyn+m0Y1IW0VpFM+J7yW2RYsTS7xWk7KVDHkYA/R3xHBwx2Zs6mpD3O9kGkc8+Js0VQMSydQCJqanzLLxRYuvPx40ouWrhZWvYm8GPfcVg5k3XC/yQzWWxrvq9Z2UWaWIUSSAGMdPoxQyP0RIzFN3pJNE0y65SpLMm+D0Z3bn1H7neomdG0X4TCnZ3Lydv8lMG/+qwmMV0UaYGb9aL8Zcq05WrGIYSEYaLWwwbyVRRWjV31R4bPbCMdE4AyL6eW1xoVVrHvrpAK1KlAGcdg7dS/Pc1xIxO4hq7nXjniLrHh4dxRBNdGP3btOTJTrUixlybC4bANb46oFkWYTm75cBEfD5AojE4uSJ0yhTYyxVK3Di0ThaWbwuL3lV31CBiJqdJZQ+kQ7mHj7HbIpgomFGNiSu2WJZq2TMp4IhFplvMaQxfKbGGQbyS/N3fRh/ze+6tMFo47t5v1yBnc+16VOuged1jy7lp3JWK/rVghvmx3QjUUb73fEY2sNBBOivtQOjUQbWp3XU8+kUNTiFgnZB5jn1mJlhQVNv/eGvEl4T5l41kEnRaBQDAwPwej1m8apMr3TXjLOGQgjRLEu7K+SiKcTXMJTUNF34Yjp9rdaX2FwBMpFRLrXYIj6/11iq9VLTvGQyucbfqnXmqJieiiaGi1MSAG15K0tR4zW6x8Z77T6e1g4bQbOWreoMoeyOoOwMMsDTWxSc5IVjkcEGiKeXwhWLRBAJ0c1Iu4UnpVNBloqHgqfVFzL/DZNsjDcFXXGIadarhDWZq56p1xq0aEDP7e9j3hoMGZqKkRJUvRIxwyDLhB0kmIyVUgeSgsVBt8pCgmi5ZrbixAIzqNl0CZNzWfOe9otj8yxzGJpIYGgygZHJeYxPL2BqLme2N5pjWZgvIJ8qoZgqIp/MmZJNZpGeS2OOz5iYWMD4ZA5j03lcGE/j9PA8jl+cwcvnp3Dk/ARevjCJly9N48TwHM5PZzGRBpJlN3IUIC11M/vWEJeyWENNDQYj8HgDRkgV8YrYMhDqKh3o7UVPV7fZ2E4aryL3YHCWm7Cs9asCPnEZUGytvuVf+ZVfeT/Lqn3LL7/w9GLfsmKXlVKmIGl10AA5cO7CBXz+f/4dTh0/Bg99tIdpUMhlo4/qw103XIstXa0I2EskGSNRphT05mYXwUy+YHZV0MhOhkHZXHIeiSRNmxZFqhVsjHxYmZohcy/CBWkeW+IRdLbG0UarEfRqIMKKctVQNVXbumnTr0SKApApIJUvm1GhhYzWLSqFsQStEZ2KHB4yKMBnxyNBhIM+Plffw/DrjbBVOwq0AtoL4OmXT+Lx517C5ELKLMRWjBdiO+666w14PYuEXcuFJOFaaKatMgwqYnYd9FKo225/ff3IArVFMzE+/elPP/xbv/Vbr6xv+eabbz7Msmrf8tTE6FLf8krxIKxyyoAxPzJfrDZFZCfGRlDMZky6ox4qLbzuam9Be0tMBpj1kvhEssDIdjqxgKHxSVMuqYxNUjtnMZlMm10lEixzC1nMsOh7OldEMp0z941PTmFqesase9RYcSaTMYtNFelmCmVMz2eMlg9NzOHc6CzOj89hdGYB03zWXMraxEF78y1osKBA4dKYc72kM1rXmUY6nTF7EJktAbTqjv5f7yqdI56XRkaMYCoN0sI5Wa69e/ea5ZHaul2MlTk2ASfN80p6i/kDA5vqR0ug1yw9++yzZx977LGN9S2v1FqBtFXmR2XxSU3Q+K25LGo4v0Toi645dBA7tm41ZkpddGY0h0zWaI6NkaX2IyrxjhyT/7m5eczNJlDKa39Oakkwhki8DbH2blNCLe3wx9oQautCa3cfOnoG0N7Tz88+dPb0oqOrB8FInCkLKUAiS2BC1Di9XNbDAE9BUk6jQJR57XlUpA8t8lyB/rlABhUVpDEa9oUjaOnpweadu7Hv8DXYd/Agtu3cjnhnGxxeN+/VM6jhpJmTwZ6GG916zQrz3RotUbWqwcIaWhhkDXS1Gyui8SS9s0PWqcxcWe/q0Bv3LZvSXF45XJG5q8FGqtI91pbVlESay00Mqu563W3Yt3MHzSSJQQZ7SAh5W7PPhKJhErmxyY2Lviscb0WUTI1EWxiYtbG0wu0OmH3VUhlpat5sqp5IZYy5nqfWpKhRWkerde8BnxutNNGb+unvurvQSSvR0daCeCxsAmu9mVizOjW1RmY/S62WyS4yP9Y+5cdOncczzx3Bk9/5Lo6fOGFGfCYmxk0AFI5G4A/6iZsWJsrllmmJKmgJedDud6M/FMBbbrkev/5v34+ffvM96G+JmlkgHvFeAq5i/qxPQ7HG+RWafLWwIeZuFEwPDZln05Ceq4ad2zfh3rvvwA2H9iBEwoPEdZQLZqhP2weblJVa4NLrmoPUMJqumclpTNMsp5M0tyOjePa7z+PI86dw8thFXLo4irmZeeQyeeRpSnM0mdp4r6S1/pUy/Q1TLlIyQia0t8bQwhy0oy2M3vYomaAXjlcY5VJJHXQTtpLpYdKrPbRJdUcshNYI74sxIOxsRX9HO/pYBjo7eW+I2hhmGqedC5nTUjhVvORJF7X0MGOJd9x6Pd77hjvhm57Asa8+jMmXjsCVzrIOOakmBltc5qeyf34xZWNwRZ+r9GQlTI+PknDpxaqvtsgkaW8XvYpLc55QyFJ6a9hF5HcNdCDiqqKvNYqe9hhcNMuKk5XMq9tRO6h53B6zAX6MhAwzFlA8EItFmR8HzasMwgGfmV7jIRaaWxX2e9BFJvaRGZ3UFO053dvRgq7OGJxkmkaIFK17nYxsKVzaf681yhL2IeJ1mPc4+cnwMAWtOx7Azv5O7N7cg639PbwmBB/b2BLyo7s9jq62uHmLQIDmWamPdsrQ5AEvP6M8r8ArSMmJ+HzIUTDnZmcQ5j3+1hbTudbYP2w1qyif278Bn7sh5mq2YY6BkKTslRTaRlZodj8xQ2KVbAqlhQT80hAyrZUa1SZfKC2mHxJodb6WLnvd1pwoH4nlJtHUu2SjbwrwXIwEjgfdCPuciLKoj7ct4kNvWxSb+zqwqbuNTKX2xYPoaAkhyOsN5moT22KvaFtrG4UmuCgMm7rbMdjTRs1sNe+/6KDWhik1QboOdUpoN/eoJt9RENqiAUblbrPTu4e+Vn3Gih800lUp6U38RcYL0lKgh1G7TPH4yLjpLY319jFF95HBukN0UruE+RKsxVwFhq85c6c3NBOjrr3yp/zCrBCOYh4eEiDIWr2auciafSSgdserVPOmV0f7x2jzDTeDEye1WPdKqxVk+qhdeuFBlIyNh71Md0JkYgz9XW3YOtCNLX2dGOymplJj42R2OKAtvOkTeb8EzSIiPysMdphnOyhwXjIoxOtikQAFIYrurhb08XkDvRQSPY+fPQygOttitAZ8bthvNnd3i3IsCqaMzSmVmJJpz4wSCrkshi6cw8TwRVoCOwWSbY4xIwhF4WYMYfcHTVxhpvaKwfxb5BBho8zV09YEo22rgu5vlKsFxX8MjoiA3i5TFpMZGZt9LXJKi4bNBu/a2qnAUikxwmQwo1kR2uvRqXFUDbF5QC1x0se50R3zoK/Fiy3dEZrLLhzYMYjDu7fi0O4t2LW1D5v7O8yUVj/NqtyBrIE2MinkCnQJPLYmG7OQIQyKNGe5zOCrbOovsmprlqWCI71wwk0Oemlagz6abKqhxvedZgMu3svrlAop+CryU7t5Z5nU8oPt9WP39q28rIShi6cZ5E0j3upH72AnXBSkInFUpq6A06IqDTSbZRWlR2vxYX1Yl7nrw9Uw1mrqUrHAJD1VIkOCForMRSfHkEzMGHkVkTQFtVCsmI1MtC+Q2ZWYPlprAVwKtqi1IUqFzGSYUUvEZ6c5VhHRHWbTQb13xUliavPBGjVIO0VpN0btFV+uj7HyC59L6ssi0Dqol0jvTSyzziK1rZhPW4wmwzUeq7cSaIssaboYT3tLZGh+iYs6T7SxWopBUmIhYzpDchQg88YBBoIxups9u7ahvbOFaRz9NS2Nm6aqRuFQP5z+V8Bo0kFDocZf3cBsADbGXNZmdmXj3ZZQNZrQXBpfydSGCWRZHNai+TLvYONz1Aif1vPQJEpahaf8j6S+SA3WOysU+UrjtJRELtdL3+an6ui1SOot0vbUeqmArSJGFhirMRWam6HQzPE+DTHyidRUvdZUc7iq2u6LqQ5zLVbogMNH88p0SwMaamOOqdDpU2fx9NPP4dSZc5ienkWGqVZB6RFzYmmnPjO5MtLq4CAz55l2pVJp01EiK6C50WazVY0VUwD6e3uxbft2BKMx01OV4zVipXA1xCRNGmV5rMImbgBE11cHpl2UtMuKGKmy1EhTJJU0Y3q1qek1JuNjoaDJPz1mEjmfKQ3SryRAgf9lqWHaRC5TyCFHTc/zWLvt5UpOHrtYHMgXbMxryxifSuLo8TP4znefxXPPv2zeqKSZPLUavbwGBOjt6clZFLTxuMqiTw0SOL2o2t0oVp00qQx6ppM4cuIsvvnYd/GVb34H333+KI6dHsLZ4UkMTSUwNJPE8FzKlLF55tYp5sZMwcrqKKFZt5OxGrI07w6hsGi6rHqutFdyvmJHxcE2OT00x7xGONfNsgVL3zYKVwyoVhtAmJocZWNfeUAlkNaJoS76Pxc1zENNC1LrAjSz8i3qhjOz+ekHNTm8MUBvXuvMUqI5NO8yYUlny6aLUd2O0yLy2DTOnh/CxOSUuV+d9oaY9KtldUZQY7W9uF4PLcKWiL58pDbjzGRzSJhnaTfglOkuDETi6O4bpKbFkeN9E9Nzpq4MXcYCmaj9ZdO8V79JCFUHm0shohCbyW+yROqI0TQh5r3BMEo8lynZULB7UQu1oOAOoUBNMK+qp8jpnwWW3ulQI2Z9/YPmuBledbS8GnOnp5QKZS1NfIVFrTVBglgon0dfZqMPVDenGKJ+ZOm0ok6ZK43l6tMa/rMImCdxM1n6t0weiWQaifmU2RteRe/lb23vQFd3L2ItLWbL1zxN74QWc10aNqsHhiZnzKtMLlIYzlwawykKxPnhMQyPT2JkfNo806Yhu5Y2BMNRRrbtaGnrhMPtNe0zk0AkMCxFCRyPJUBiqmkvGaqN2TS+LM1MUlBGZxLI0jonizZkbD7D2Gowjjx/lzCL9IZGvJ/f6n8WbJS5lnisAlpVtxaY2RNqiL43FzGtXkxDV/7OQv4Y6VZXRskVQNEXRdYbQ9YWwkLOjqGJJCYTWRKMZpKyp4i5TOZopEdrfLL5MhlbwIICl+QCfR5NtYIeBjfReBxbd+zE5u07EO9oh0e9WkwjTHTOTxtTjgoZNJMp4jSZfPziCE4OjeLsyBTODc9gaHye2ls0L+6RRuv5BTJGQZPW6G7Zug3bdmxHjGmM3+eBdnjX8hERUd2bxhXJNMnESjid9OXhMLr3HsbmW94I+6b9LPvg2bIPto5BFDxMgUQUgpmvTcIsTohjUSBmvUFlY7Amc68O6i2rQ/PR8l8aIMMjv6JBAZomhwclSm+1pQf5cBfK8V607bwGnTsOwx6IURvkC9WLpK4Phwlu5be0VahMnjZm1gZ0kXgMPX29GNg0UH8Hlp1mlVqdSmGOAY5MaJYaXaUptnuDsJOoBTIwyUBIJVOg9lW1nsgHN3/XwL/MfnIhjcnpKcwwRVOPUjo5T4JVTPel5nq1hEOI+n0IMm/1m/0a1Va2jYGi2lBm2/Ve25ovBjtx8/Vsh621l8IcRMouoePvtFZSAxNzisF1xpqo0hQdb4zBr4q5VAhLQ+tlJaz8zepekydw0XTRHNm8KDv8KPsiQEc3vNt2ILB9F5wdvUAgjhr9kV6JJROpeUouElELpLV2JkjCaidPf9AHr9/L30msMhlChooZU9NkCM10UoMHqSzyGUav9HUumxsBrx9hXxgRP5njC5FZYbPWVmOx5g0aZIiLwZWmvqQyafrzWfrbSczOT5vVA8oUgoEQ4ox649EoA8IQc9kgfC6mNxRYdTpoA2z1xdWEp51CzHq1x7BGnZTrm5dKiSY8FjPrHpeg/5foZmhXp98rhVepuVcCq6HWVzVUdkvjPhq9JYMpvdqAV4FNntfp9SI5loqbGkbNqJCAZTJVPszcr/nCrprVmcDidmuxld79oB2RZb7zTJmSyKaTqNGtaJF1wONnquSGQ76QwU+BmiwfH+DzWigkUQmL6Mf8t8SgSv2+qbkEFhJJ5OnXNV2vygBMb6VV3kqXa3J0dVxoIoGmygSYRnld2rZSsyq0klcRuHwozTIZrbabPFb1iAQ8lusySzup6SYdZLGYaS4XwRaLYfAq0Jg8sBZsiLmk42JZvVoLGg01jTZ/1vXN5zW2atIAmjHDfF5R0zwpRrpUUYux9GuNPT412K1hNU1md/KeRpHPUxdiTR0UNKmzM3M4ffqsWdVw/uw5jAwPYXJ81GzWMjk8jJmJcUyOjmKOZje3sGDSlzLTlWImiyy1X4usL567ZMrk+AwWGCXnmG/n89qOt8jAjsJQYt7NSFjzrsU+2SYT7fNYnRp626+dFsXgaDRTtkvZgoIm4W/1RBmGk5jWC0mI7iJ9eE+9bARkI5tBdZpoWdsm3H777atGyzOT44yWL5+JYUneUmkGq7E6r1vUWIvZqtAgo6PGNfyTJ6oxT1RPkrRQ/sfqudH1+t8ipCEp/9NW2kUytkzTrP5nBTx63VQLg5+WeIt577RKCyPgSCRmzKr2UY7H4ou/tTK61v4XbS1x8/Zvjfl2d3UxUm4xWwSLyJpcLs21pqQytRKzGexp7rL6Q0xqxcKAAJGOLvhjjAHIYJniutryvjrU8RUu1rFO6FP/SIH65TLzvX3fg5kYq4IkqVEMwa1iPfdqi4gjeVbhMZGwzlo+qaxhvkgrPNFW1OjLyhWeZ2ip+UxlElbdejmaWTPXiflpltpapawqKPJS6/0++kCv3nrhNlqv9qnPOjnPlInB0czMDKampjE6PoZLI8O4NDqEqbkZjNNfzzJwSucZsVcpWDS/HlqJcChAxkcRpkAoWEoxYJumP0+w/nl1OypXZpsyMv+sOz6wCcHOblTJZE3uE34WhvxqmLgkxCuL/gzIH5vv9eNXCBtkrmmbKQ0zYgobv16xhEBMXfpsFOvPOjIMpmnWbEentgkKa2opn6C+3Lo2F0hcbbifzRWYe1ZMfunQ6BH9q5P+T+O/2m1cEaxGk7RHfaFYQFrdkskEZhOzTHXmkCQj5+bnMDUzhZEJzXVKU/uYWimepwlw0rfr5ZH+gM9MbPOHIny2l+7CaSJu9XjrbfMFtlnRr90XQLyvH5FORv8UrBzrZmrL64m9CFaHBv10xmKnxVIVMUWfBgyDNwYbY+4GwdLuJbCYvcTgBhqLTCZDbRp8ZzSrt/NRBQ2BrG2CGJaJeTR5GhI0744yhUhJUei/Gt2gGpBXH3RrSwT9/V3Yvm0Qe3Zvx8H9u3DN4b247pr9uP7aA7jx2oPYu3MrBge6aZajCAQYrHnl0zWbUi8WYYBFq2FevcZ8WW9UMB0rlNOq+qyZaunN+i4W9URVmF5JUJXOmYa8EiCelhuztHkjsCHmGilTxRus9GpBT3eQW27mknprofaaaLx5yYpMSXgTZDFHJWP1qjgTmDhIUhUnEy+3Az4/I1qmTJqKGg5Ss6IhdLSG0d4WYYmiqz2Kbr3tP07TG/GYseFYhD4zpLSI2shn6qXb6tCQ9pdoBaxticg8aq2KmZwua8HI2U3LoeDQ0lSLRsaL1Y+WivXb5SCGWsxRWeuqK8EGmcsbmxr7WoHVI1M30Hq+tIKaoi4/pVDypS4STumGCFdmEGNtYKJAitErPzUKY5UqtYqPIYZmZqHGTDWeW7Ei3QI1UTMrszTt6WwWmVzafGp2ZJY+NJ0t0exXkC8yBSprBKdiesK0OlFDkmY/D0VyBAmZNiRz0gx7mEM76ev1i3E8hsF1mvH/ZUUKsmoxtyyCzq0Fmvy3FqzLXA1Z/a+ABlMb31Wv1rKaV6EsJJm2TCCfXoCD5tgMPNCPqdtPPlZkkwCoe9LsUiOGk6p6S3SJnNVmJFkyJplhADSfwsScXio3ixGmOkMsF/js8+PjODs2iTOjUzg9PIVzY7O4ODGPS1NJjM9mMJ0smNUNep2ZpsCa156wLSKem2mZ9uNQeiYmaDF5XhueSTibeLIeg1aDJUa/svuaYUOaKzYsBnL8r7khVyq6p9nPqpjTplCaqQVazql0pprLYPLSBYydPYMq808n/aydTDe7xPFaD6/10u+6abqFiHk5V0mjPBWkmJPO1yerJzTWymO9WnyBzEkWq5jLkmGpLKZSeUwkcxidz2B4ZgEXp5M4L8ZOL2A0kcH4Qg6zGWpyQSmOhiEpVBIstk++WKsX9PI+s4KelmD0wkWcPn4CmVRG60q0EH85kXnfYjH4f+9gQ8wVNFhjNfLqQYm1inTOaKEp9I38FIPVINN/pXwyu4DM1AQys9Mknt7ewny3pjfG1uDjQ0yhFGj2ol405KAhrCnwoerKlKtPeWp+AROzSUwmU5hJpTGjIT0Sfk4pDJmsfaVyNReKVTeDID8j9KB5W2LVqRTGy5iZ56uM3NVim8v4eo3SaHWEj6bYLAxnoduHjRZHqyjOnT5tOkRszHfNGmRhReSsvFXCbBWLgnI5qxRj1JvLK4d1mfs9NcvNQiEzoMEAQwirUDcQ8ATQ3tph+nvnyKQSiaVhQSqJGTzQC70VuJipr4xUzSsuncxt6fcCoShibe2It3aZFQmeYMT0elV5jSLZshaxmMVbTGscHtRYh531ORmVexjtupmrelT4LNXvUp+xCeLUMqteoWAVCVUVM4l5plgpRJifB4PaWMxyG+KqYaXRhjo0f/8ewbrMvRpYaXaby+rA34SwGKP0gYXsYYSrrfT0dllaM5ozpRGkNCJtPQi0dOPsyCzLNNI0jXmSV9NCzWo4/lN6ot4smXtFtoqgNQ0nwMBGAwJ6V3g8QmbrneEs4XDQ9DhpEzAPi15O5WYw5Paon5qfTK+swkhd0bjyXTZHubwxv2KMhIvtUK9UpeZEOk9Tv5DFwNbdOHTD7bQIDmTY1vpyNrZTroN/xNsUPsIMj/KhV0+7VwYbYq7qNg1TQ3RcL0vnGuf1vwXmdxJF/klmWX2cWkmvY/XP6h1y0zMJM/CumRbqzqtQszyRFvTv2ItY32Y8f3YYz5y4gMmFAnIkboGSUKa5rtWKfH6JBC/yOyVD3/U6U5lwG8lLx+dVSkTm+X0aFfKY1X9+pkg61uvT/F6XNRdLJpaFqbGJ1g0e5tNqt6bbmr5sCmPV5mWw5sB5Ct3pCxMIx/uwZcdBFMhQvfk3Rybm1B1JSSxXpL0aJXKTfgq+1GsmAef/pjQxnuVKzG4EoOvBxpi7rCz9SYtUJOEWo0UYq+i8PtQBob0hTCoh5tA35pl2aLaj8WnuIIXcb4bICmSg3hpc9gbRt2s/9tx4K+YrLjx97AJOnJ/EbFKzMXg/taZUn0Yq86heLBVNTKuxLglPVTMW6Y95gsRSLkwBk68m0/XuPGmuVjSoY4TqxLaqtWq3Zf41NCf2ai4WRYWpEnBpPIlLEynUPHHs2H8DerftR9EVRrrihN50XKZVUrepZpHo/Zs5BmZlvfCaeC2t5hMLSL1mRjZ9t443xKaNMXcJ1EgWctEqlDoVNZbEUBxgpJ50UkUadpNimdfHFjRVVIzgD/zdTS316y3I1B4JhbU9PdMOfmrn1AJ/j/Vswg2vvwd7b3o98q4IXjw3hpcvTmJsvoS5nJ0RMpDKVkl45rDZIorq1CcxVZ+myJaYp2pedKmYQ4XHmqrK/9g+IxVso0w7v4u1bLc1e7EEvZQxzyg7T0YlclUcZ52nxhKo+FrRt/MwBnZfC1esGylqbI7aaRaKK3I3+FGQ6GK0fZa6QQ0r6UY060L00DtC9bJUbROhN12a3jZ9NxkD72PRKNJGYEPMNTP/abdkorTcg82wCk2NCTfYOCe/q7ioja76p8MEGBIJApE1frKq/ZyY1sgc8qRmDGq81QgEn+Oweyi4AapZGFWWkjsMb9sABg7dhl23vgWBgYO4kHbiyHAKJ8aUzhSRXKCWpCkQWTKIWl3Nl1GhdSgxJSoy9SmnSkyz6KcpNfqtqlGniiLxItvIuFi9XGyAOj6SzFnHmRtfHJ8yPp+PR9vWvdhxw+vRRqaWYv2Ys0cwV6OJZtQt8ZC2GwbScjjIX23YbfbKMAEf6aFC3HTspXlXOudhsOYhk3Xsd3ngc9F9sGgDcK/J5185bIi5YpKbjdH7h/VpvTLYkjaTo/KxGojWWzeVgzZeF1ojwjmNl7IY80ntMHOE+FmiFmnrefXfmpEinla3nlk2RhNXouYWHD6UXEEUaboLLJVAC8K9O7CZjO7ffwtcLZsxmXGYLQ+mk2Vk8vR7zE81mqT4W35OZlcmWDM3NB1G5wTaUKWqlIcllSthdGoOZy+OY3gigQJTpHjvNmw6cAO6d10DZ9sgUs4Q5ms+M9ktq7bx+aymYYjqEiyTTpOcK5jt+UUvhY8q0lRrmYzoyECOn1YfORVDQVydlto7Q7TdCGxQc8W4Jmby2PQYmSJttor8hUxbLpfF7IzWsk6YDbY0a08BVJZaoXFRjeRoTVI4HDL7Kpl+WZlF+Wf+rvFTMx2FxDJzfClQ2r7PxjSlyvSmom7JaCvat2zHrmtvwrZrbgKYjlyYzeDE6CwuTDO/pcnOkRlFW4DRtpem3kuT7+enh37djUTBjuG5LI6dH8eJC1P0mz6a3Gtw8Na7se3gTQj3bEHJI39qN3FAgdGvtkeQ+ZWVMTizbaKBXFOduyaS1yp+vUxjbHwMk5PTZlWCJvuZ5TK8R5u4mI1cRD+xXgGVAisdyXrVBbAZjC++Aqy8S61aHKy/5ZZbbtMq+JWQnZtmYJAz/taYVzJBu8OpOs2017RXdbJrtxo1QozX7jWRUNAMjrdE4kxRwtZbP8hMSaoYamIhEkuarN4muT8dG+ayGGar056/N3JHExmxaN6vGF+jlNs1dSYeR6SrG76WNiTpd88OjWN0OoH5tCa315BlgKO9L+bSRUwlaU2qDkQ7+tG1dRf6duxDW/92OMOt1FovhcLJT82D0sYmmhNFTaJwm7e7qglsi/GNGpWiNZAJduvTSeFnMRMHoiGWsBFgzcFSd6leq5vLZcxG4kZwFVwqFqHZMrzTf3yunXVF9NaUFaDB+qeeempjW/KuJR0itEysTI3GVc3LzDW+Sk0Uo5U/Nl6HKyk2bTRkkJkSwxQlq++4aPqP9V2lgZTqbQRqsgomvaJ6NIIztZ+GG1Uy1dqPiukFtdjmD6Cm4TZ/CEVfEOVABJ72Puy4/nW46+0/gwO33ANHuBujNNkjc2RyLYD2zXtx65veidvvfTfN7i2I9u+CPdyFgivEIM6PMnPtikOv3/YwkvfQYDA39viMtdH6IvVWianan1m79bjU1yym0uxbG6qxzXUyyg1o8ZtfqwhjYbR1tKGjswvxeAuF3GsGHjScKJdUYgKtN1mbkSjD/FcOGzLL0kxpmSRQw3B+n990FoSomZqZaCFmmSetVdWwnY5Nrw4ZpIHzshkYKDNF0MYh1miLIlktwiprbhIr0PW6T5pthIRBFz9Mo82ezEYYGHWKqOqEUKeE3wev3rkcDMMXjDBdSuGBr34Vf/SZT+Ez//2v8e0Xnidzk5hjvWcnJ/Ho08/gG//8XUzTVAZJZAcZ5yROPuIkvDxur5lxqQXVih30lhMNFpgODrd8pOIKMpNtVKTvMd8VFdPHMr/WSvtw0GOWhWp5qu7Tc4SbWRVIJmprBrOEk3dpQp0ESG/tVo+bRsHU5bkRWKmaMtNmqyK9V+hXf/VXf23Z277rkNTLK8igVTWbmkW9XvZpnV78wmJpniyAmQdligIoy/QaE0zLoEvVa2XNW7aCE2ugfuk+XmBpuWyDGC8h4N9cYhajwyNmxkU+J99eqQsbBYYaL+KaUSWek//TtNmBgUG0tXcagWzUY+potJ3A6nhEMgl3/jMzGPXJ/5Q5GJJI9YihVR+tD0/qtOhlftcRman2Ci9ZqPrZxf+XPnRtFbEV73dSuxTD/OZv/ubDn/nMZ1bdqmgliLkhlk1k7u8MDw/zGT+C70eg8NXGxsZq999/v/ytZs+Jb+LfImzILP8IfjCgrvyLIM5rw8SWD33oQ++/7777fn29NUM/SHA1I1wyo68VXC3drqZOxTCrgdzHgw8++NCnP/1pmeVZFm1ivYjoSuaqJjdLgEVv6g+zWCuyfgTfbyAmao6NJpAn6p+SKDl8AyuZK9A5MbNRfmS6v39BjBSTVawo7kfwI/gR/EAD8P8CDoXrP0hCWOMAAAAASUVORK5CYII=">
            <a:extLst>
              <a:ext uri="{FF2B5EF4-FFF2-40B4-BE49-F238E27FC236}">
                <a16:creationId xmlns:a16="http://schemas.microsoft.com/office/drawing/2014/main" id="{42BE0641-1816-4DF0-9A22-527E072FCE55}"/>
              </a:ext>
            </a:extLst>
          </p:cNvPr>
          <p:cNvSpPr>
            <a:spLocks noChangeAspect="1" noChangeArrowheads="1"/>
          </p:cNvSpPr>
          <p:nvPr/>
        </p:nvSpPr>
        <p:spPr bwMode="auto">
          <a:xfrm>
            <a:off x="4923160" y="241377"/>
            <a:ext cx="4389252" cy="43892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C3973ED1-1E8D-42A2-8CDA-F8E682D19B20}"/>
              </a:ext>
            </a:extLst>
          </p:cNvPr>
          <p:cNvSpPr/>
          <p:nvPr/>
        </p:nvSpPr>
        <p:spPr>
          <a:xfrm>
            <a:off x="7395085" y="3372133"/>
            <a:ext cx="1996740" cy="830997"/>
          </a:xfrm>
          <a:prstGeom prst="rect">
            <a:avLst/>
          </a:prstGeom>
        </p:spPr>
        <p:txBody>
          <a:bodyPr wrap="square">
            <a:spAutoFit/>
          </a:bodyPr>
          <a:lstStyle/>
          <a:p>
            <a:r>
              <a:rPr lang="en-GB" sz="1200" b="1"/>
              <a:t>Hana </a:t>
            </a:r>
            <a:r>
              <a:rPr lang="en-GB" sz="1200" b="1" err="1"/>
              <a:t>Pfeiferova</a:t>
            </a:r>
            <a:endParaRPr lang="en-GB" sz="1200" b="1"/>
          </a:p>
          <a:p>
            <a:r>
              <a:rPr lang="en-GB" sz="1200" b="1"/>
              <a:t>6C Czech Teacher</a:t>
            </a:r>
          </a:p>
          <a:p>
            <a:r>
              <a:rPr lang="en-GB" sz="1200" b="1"/>
              <a:t>Deputy Head of CZBS</a:t>
            </a:r>
          </a:p>
          <a:p>
            <a:r>
              <a:rPr lang="en-GB" sz="1200" b="1">
                <a:solidFill>
                  <a:schemeClr val="accent1"/>
                </a:solidFill>
              </a:rPr>
              <a:t>hana.pfeirferova@pbis.cz</a:t>
            </a:r>
          </a:p>
        </p:txBody>
      </p:sp>
      <p:sp>
        <p:nvSpPr>
          <p:cNvPr id="18" name="Rectangle 17">
            <a:extLst>
              <a:ext uri="{FF2B5EF4-FFF2-40B4-BE49-F238E27FC236}">
                <a16:creationId xmlns:a16="http://schemas.microsoft.com/office/drawing/2014/main" id="{BB31AF45-7123-4BA6-947A-909600C60040}"/>
              </a:ext>
            </a:extLst>
          </p:cNvPr>
          <p:cNvSpPr/>
          <p:nvPr/>
        </p:nvSpPr>
        <p:spPr>
          <a:xfrm>
            <a:off x="4928806" y="3368294"/>
            <a:ext cx="1867206" cy="658054"/>
          </a:xfrm>
          <a:prstGeom prst="rect">
            <a:avLst/>
          </a:prstGeom>
        </p:spPr>
        <p:txBody>
          <a:bodyPr wrap="square" anchor="t">
            <a:spAutoFit/>
          </a:bodyPr>
          <a:lstStyle/>
          <a:p>
            <a:r>
              <a:rPr lang="en-GB" sz="1200" b="1" dirty="0">
                <a:cs typeface="Calibri Light"/>
              </a:rPr>
              <a:t>Mairead Power</a:t>
            </a:r>
          </a:p>
          <a:p>
            <a:r>
              <a:rPr lang="en-GB" sz="1200" b="1" dirty="0"/>
              <a:t>6CZ Class Teacher</a:t>
            </a:r>
            <a:endParaRPr lang="en-GB" sz="1200" b="1" dirty="0">
              <a:cs typeface="Calibri Light"/>
            </a:endParaRPr>
          </a:p>
          <a:p>
            <a:r>
              <a:rPr lang="en-GB" sz="1200" b="1" dirty="0">
                <a:solidFill>
                  <a:schemeClr val="accent1"/>
                </a:solidFill>
              </a:rPr>
              <a:t>mairead.power@pbis.cz</a:t>
            </a:r>
            <a:endParaRPr lang="en-GB" sz="1200" b="1" dirty="0">
              <a:solidFill>
                <a:schemeClr val="accent1"/>
              </a:solidFill>
              <a:cs typeface="Calibri Light"/>
            </a:endParaRPr>
          </a:p>
        </p:txBody>
      </p:sp>
      <p:sp>
        <p:nvSpPr>
          <p:cNvPr id="19" name="Rectangle 18">
            <a:extLst>
              <a:ext uri="{FF2B5EF4-FFF2-40B4-BE49-F238E27FC236}">
                <a16:creationId xmlns:a16="http://schemas.microsoft.com/office/drawing/2014/main" id="{13764E18-3BFB-418B-8F52-B10D9D149312}"/>
              </a:ext>
            </a:extLst>
          </p:cNvPr>
          <p:cNvSpPr/>
          <p:nvPr/>
        </p:nvSpPr>
        <p:spPr>
          <a:xfrm>
            <a:off x="2606974" y="3365247"/>
            <a:ext cx="1667914" cy="830997"/>
          </a:xfrm>
          <a:prstGeom prst="rect">
            <a:avLst/>
          </a:prstGeom>
        </p:spPr>
        <p:txBody>
          <a:bodyPr wrap="square">
            <a:spAutoFit/>
          </a:bodyPr>
          <a:lstStyle/>
          <a:p>
            <a:r>
              <a:rPr lang="en-GB" sz="1200" b="1"/>
              <a:t>Victoria Lawlor</a:t>
            </a:r>
          </a:p>
          <a:p>
            <a:r>
              <a:rPr lang="en-GB" sz="1200" b="1"/>
              <a:t>6B Teacher</a:t>
            </a:r>
          </a:p>
          <a:p>
            <a:r>
              <a:rPr lang="en-GB" sz="1200" b="1"/>
              <a:t>Head of Year 6</a:t>
            </a:r>
          </a:p>
          <a:p>
            <a:r>
              <a:rPr lang="en-GB" sz="1200" b="1">
                <a:solidFill>
                  <a:schemeClr val="accent1"/>
                </a:solidFill>
              </a:rPr>
              <a:t>victoria.lawlor@pbis.cz</a:t>
            </a:r>
          </a:p>
        </p:txBody>
      </p:sp>
      <p:sp>
        <p:nvSpPr>
          <p:cNvPr id="20" name="Rectangle 19">
            <a:extLst>
              <a:ext uri="{FF2B5EF4-FFF2-40B4-BE49-F238E27FC236}">
                <a16:creationId xmlns:a16="http://schemas.microsoft.com/office/drawing/2014/main" id="{07FB75CD-9269-48AA-A5F7-571D24714CEA}"/>
              </a:ext>
            </a:extLst>
          </p:cNvPr>
          <p:cNvSpPr/>
          <p:nvPr/>
        </p:nvSpPr>
        <p:spPr>
          <a:xfrm>
            <a:off x="9797336" y="3427532"/>
            <a:ext cx="1667914" cy="646331"/>
          </a:xfrm>
          <a:prstGeom prst="rect">
            <a:avLst/>
          </a:prstGeom>
        </p:spPr>
        <p:txBody>
          <a:bodyPr wrap="square">
            <a:spAutoFit/>
          </a:bodyPr>
          <a:lstStyle/>
          <a:p>
            <a:r>
              <a:rPr lang="en-GB" sz="1200" b="1"/>
              <a:t>Kirstie McGill</a:t>
            </a:r>
          </a:p>
          <a:p>
            <a:r>
              <a:rPr lang="en-GB" sz="1200" b="1"/>
              <a:t>6D Teacher</a:t>
            </a:r>
          </a:p>
          <a:p>
            <a:r>
              <a:rPr lang="en-GB" sz="1200" b="1">
                <a:solidFill>
                  <a:schemeClr val="accent1"/>
                </a:solidFill>
              </a:rPr>
              <a:t>kirstie.mcgill@pbis.cz</a:t>
            </a:r>
          </a:p>
        </p:txBody>
      </p:sp>
      <p:sp>
        <p:nvSpPr>
          <p:cNvPr id="22" name="Rectangle 21">
            <a:extLst>
              <a:ext uri="{FF2B5EF4-FFF2-40B4-BE49-F238E27FC236}">
                <a16:creationId xmlns:a16="http://schemas.microsoft.com/office/drawing/2014/main" id="{0F675A30-18EE-4B37-8825-579BC0440787}"/>
              </a:ext>
            </a:extLst>
          </p:cNvPr>
          <p:cNvSpPr/>
          <p:nvPr/>
        </p:nvSpPr>
        <p:spPr>
          <a:xfrm>
            <a:off x="435002" y="3375798"/>
            <a:ext cx="1667914" cy="646331"/>
          </a:xfrm>
          <a:prstGeom prst="rect">
            <a:avLst/>
          </a:prstGeom>
        </p:spPr>
        <p:txBody>
          <a:bodyPr wrap="square">
            <a:spAutoFit/>
          </a:bodyPr>
          <a:lstStyle/>
          <a:p>
            <a:r>
              <a:rPr lang="en-GB" sz="1200" b="1"/>
              <a:t>Robert Reed</a:t>
            </a:r>
          </a:p>
          <a:p>
            <a:r>
              <a:rPr lang="en-GB" sz="1200" b="1"/>
              <a:t>6A Teacher</a:t>
            </a:r>
          </a:p>
          <a:p>
            <a:r>
              <a:rPr lang="en-GB" sz="1200" b="1">
                <a:solidFill>
                  <a:schemeClr val="accent1"/>
                </a:solidFill>
              </a:rPr>
              <a:t>robert.reed@pbis.cz</a:t>
            </a:r>
          </a:p>
        </p:txBody>
      </p:sp>
      <p:sp>
        <p:nvSpPr>
          <p:cNvPr id="23" name="Rectangle 22">
            <a:extLst>
              <a:ext uri="{FF2B5EF4-FFF2-40B4-BE49-F238E27FC236}">
                <a16:creationId xmlns:a16="http://schemas.microsoft.com/office/drawing/2014/main" id="{E455817C-05E2-4184-8C22-7A389857AA86}"/>
              </a:ext>
            </a:extLst>
          </p:cNvPr>
          <p:cNvSpPr/>
          <p:nvPr/>
        </p:nvSpPr>
        <p:spPr>
          <a:xfrm>
            <a:off x="886005" y="6018441"/>
            <a:ext cx="2161660" cy="830997"/>
          </a:xfrm>
          <a:prstGeom prst="rect">
            <a:avLst/>
          </a:prstGeom>
        </p:spPr>
        <p:txBody>
          <a:bodyPr wrap="square" anchor="t">
            <a:spAutoFit/>
          </a:bodyPr>
          <a:lstStyle/>
          <a:p>
            <a:r>
              <a:rPr lang="en-GB" sz="1200" b="1" dirty="0"/>
              <a:t>Timothy Bottomley</a:t>
            </a:r>
          </a:p>
          <a:p>
            <a:r>
              <a:rPr lang="en-GB" sz="1200" b="1" dirty="0"/>
              <a:t>Deputy Head Y4-6</a:t>
            </a:r>
            <a:endParaRPr lang="en-GB" sz="1200" b="1" dirty="0">
              <a:cs typeface="Calibri Light"/>
            </a:endParaRPr>
          </a:p>
          <a:p>
            <a:r>
              <a:rPr lang="en-GB" sz="1200" b="1" dirty="0"/>
              <a:t>Y6B Cover Teacher (Wednesday)</a:t>
            </a:r>
          </a:p>
          <a:p>
            <a:r>
              <a:rPr lang="en-GB" sz="1200" b="1" dirty="0">
                <a:solidFill>
                  <a:schemeClr val="accent1"/>
                </a:solidFill>
              </a:rPr>
              <a:t>timothy.bottomley@pbis.cz</a:t>
            </a:r>
            <a:endParaRPr lang="en-GB" sz="1200" b="1" dirty="0">
              <a:solidFill>
                <a:schemeClr val="accent1"/>
              </a:solidFill>
              <a:cs typeface="Calibri Light"/>
            </a:endParaRPr>
          </a:p>
        </p:txBody>
      </p:sp>
      <p:sp>
        <p:nvSpPr>
          <p:cNvPr id="27" name="Rectangle 26">
            <a:extLst>
              <a:ext uri="{FF2B5EF4-FFF2-40B4-BE49-F238E27FC236}">
                <a16:creationId xmlns:a16="http://schemas.microsoft.com/office/drawing/2014/main" id="{C0F93F82-0386-4C78-B828-D2C23978BED6}"/>
              </a:ext>
            </a:extLst>
          </p:cNvPr>
          <p:cNvSpPr/>
          <p:nvPr/>
        </p:nvSpPr>
        <p:spPr>
          <a:xfrm>
            <a:off x="5163045" y="6027002"/>
            <a:ext cx="1892809" cy="646331"/>
          </a:xfrm>
          <a:prstGeom prst="rect">
            <a:avLst/>
          </a:prstGeom>
        </p:spPr>
        <p:txBody>
          <a:bodyPr wrap="square">
            <a:spAutoFit/>
          </a:bodyPr>
          <a:lstStyle/>
          <a:p>
            <a:r>
              <a:rPr lang="en-GB" sz="1200" b="1"/>
              <a:t>Katerina </a:t>
            </a:r>
            <a:r>
              <a:rPr lang="en-GB" sz="1200" b="1" err="1"/>
              <a:t>Mrazkova</a:t>
            </a:r>
            <a:endParaRPr lang="en-GB" sz="1200" b="1"/>
          </a:p>
          <a:p>
            <a:r>
              <a:rPr lang="en-GB" sz="1200" b="1"/>
              <a:t>Y6 Assistant Teacher</a:t>
            </a:r>
          </a:p>
          <a:p>
            <a:r>
              <a:rPr lang="en-GB" sz="1200" b="1">
                <a:solidFill>
                  <a:schemeClr val="accent1"/>
                </a:solidFill>
              </a:rPr>
              <a:t>katerina.mrazkova@pbis.cz</a:t>
            </a:r>
          </a:p>
        </p:txBody>
      </p:sp>
      <p:sp>
        <p:nvSpPr>
          <p:cNvPr id="28" name="Rectangle 27">
            <a:extLst>
              <a:ext uri="{FF2B5EF4-FFF2-40B4-BE49-F238E27FC236}">
                <a16:creationId xmlns:a16="http://schemas.microsoft.com/office/drawing/2014/main" id="{B32C8071-22B8-44A8-9A10-B6EE42F1E243}"/>
              </a:ext>
            </a:extLst>
          </p:cNvPr>
          <p:cNvSpPr/>
          <p:nvPr/>
        </p:nvSpPr>
        <p:spPr>
          <a:xfrm>
            <a:off x="7199266" y="6027003"/>
            <a:ext cx="1892809" cy="646331"/>
          </a:xfrm>
          <a:prstGeom prst="rect">
            <a:avLst/>
          </a:prstGeom>
        </p:spPr>
        <p:txBody>
          <a:bodyPr wrap="square">
            <a:spAutoFit/>
          </a:bodyPr>
          <a:lstStyle/>
          <a:p>
            <a:r>
              <a:rPr lang="en-GB" sz="1200" b="1"/>
              <a:t>Sasha Long</a:t>
            </a:r>
          </a:p>
          <a:p>
            <a:r>
              <a:rPr lang="en-GB" sz="1200" b="1"/>
              <a:t>Y6 Assistant Teacher</a:t>
            </a:r>
          </a:p>
          <a:p>
            <a:r>
              <a:rPr lang="en-GB" sz="1200" b="1">
                <a:solidFill>
                  <a:schemeClr val="accent1"/>
                </a:solidFill>
              </a:rPr>
              <a:t>alexandra.nazarova@pbis.cz</a:t>
            </a:r>
          </a:p>
        </p:txBody>
      </p:sp>
      <p:sp>
        <p:nvSpPr>
          <p:cNvPr id="29" name="Rectangle 28">
            <a:extLst>
              <a:ext uri="{FF2B5EF4-FFF2-40B4-BE49-F238E27FC236}">
                <a16:creationId xmlns:a16="http://schemas.microsoft.com/office/drawing/2014/main" id="{AC0C0487-73EB-4965-B0DA-67E06EF22781}"/>
              </a:ext>
            </a:extLst>
          </p:cNvPr>
          <p:cNvSpPr/>
          <p:nvPr/>
        </p:nvSpPr>
        <p:spPr>
          <a:xfrm>
            <a:off x="9354359" y="6021223"/>
            <a:ext cx="1892808" cy="646331"/>
          </a:xfrm>
          <a:prstGeom prst="rect">
            <a:avLst/>
          </a:prstGeom>
        </p:spPr>
        <p:txBody>
          <a:bodyPr wrap="square">
            <a:spAutoFit/>
          </a:bodyPr>
          <a:lstStyle/>
          <a:p>
            <a:r>
              <a:rPr lang="en-GB" sz="1200" b="1"/>
              <a:t>Lucie </a:t>
            </a:r>
            <a:r>
              <a:rPr lang="en-GB" sz="1200" b="1" err="1"/>
              <a:t>Kovarikova</a:t>
            </a:r>
            <a:endParaRPr lang="en-GB" sz="1200" b="1"/>
          </a:p>
          <a:p>
            <a:r>
              <a:rPr lang="en-GB" sz="1200" b="1"/>
              <a:t>Y5 &amp;6 CZ Assistant Teacher</a:t>
            </a:r>
          </a:p>
          <a:p>
            <a:r>
              <a:rPr lang="en-GB" sz="1200" b="1">
                <a:solidFill>
                  <a:schemeClr val="accent1"/>
                </a:solidFill>
              </a:rPr>
              <a:t>lucie.kovarikova@pbis.cz</a:t>
            </a:r>
          </a:p>
        </p:txBody>
      </p:sp>
      <p:pic>
        <p:nvPicPr>
          <p:cNvPr id="34" name="Picture Placeholder 7">
            <a:extLst>
              <a:ext uri="{FF2B5EF4-FFF2-40B4-BE49-F238E27FC236}">
                <a16:creationId xmlns:a16="http://schemas.microsoft.com/office/drawing/2014/main" id="{36500D6F-F704-40BA-ABA4-1293D838F8B2}"/>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3457" t="899" r="14379" b="-899"/>
          <a:stretch/>
        </p:blipFill>
        <p:spPr>
          <a:xfrm>
            <a:off x="8060099" y="213514"/>
            <a:ext cx="3634390" cy="959280"/>
          </a:xfrm>
          <a:prstGeom prst="rect">
            <a:avLst/>
          </a:prstGeom>
          <a:solidFill>
            <a:schemeClr val="accent1"/>
          </a:solidFill>
        </p:spPr>
      </p:pic>
      <p:sp>
        <p:nvSpPr>
          <p:cNvPr id="31" name="Rectangle 30">
            <a:extLst>
              <a:ext uri="{FF2B5EF4-FFF2-40B4-BE49-F238E27FC236}">
                <a16:creationId xmlns:a16="http://schemas.microsoft.com/office/drawing/2014/main" id="{F5B28284-01BE-45A1-A0A1-B7A67EDA3350}"/>
              </a:ext>
            </a:extLst>
          </p:cNvPr>
          <p:cNvSpPr/>
          <p:nvPr/>
        </p:nvSpPr>
        <p:spPr>
          <a:xfrm>
            <a:off x="3287352" y="6062171"/>
            <a:ext cx="1892809" cy="646331"/>
          </a:xfrm>
          <a:prstGeom prst="rect">
            <a:avLst/>
          </a:prstGeom>
        </p:spPr>
        <p:txBody>
          <a:bodyPr wrap="square" anchor="t">
            <a:spAutoFit/>
          </a:bodyPr>
          <a:lstStyle/>
          <a:p>
            <a:r>
              <a:rPr lang="en-GB" sz="1200" b="1" dirty="0"/>
              <a:t>Victor Ayala</a:t>
            </a:r>
            <a:endParaRPr lang="en-GB" sz="1200" b="1" dirty="0">
              <a:cs typeface="Calibri Light"/>
            </a:endParaRPr>
          </a:p>
          <a:p>
            <a:r>
              <a:rPr lang="en-GB" sz="1200" b="1" dirty="0"/>
              <a:t>Y6 Assistant Teacher</a:t>
            </a:r>
            <a:endParaRPr lang="en-GB" dirty="0"/>
          </a:p>
          <a:p>
            <a:r>
              <a:rPr lang="en-GB" sz="1200" b="1" dirty="0">
                <a:solidFill>
                  <a:schemeClr val="accent1"/>
                </a:solidFill>
                <a:ea typeface="+mn-lt"/>
                <a:cs typeface="+mn-lt"/>
              </a:rPr>
              <a:t>Victor.Ayala@pbis.cz</a:t>
            </a:r>
            <a:endParaRPr lang="en-GB" b="1" dirty="0">
              <a:solidFill>
                <a:schemeClr val="accent1"/>
              </a:solidFill>
            </a:endParaRPr>
          </a:p>
        </p:txBody>
      </p:sp>
      <p:pic>
        <p:nvPicPr>
          <p:cNvPr id="7" name="Picture 2" descr="Year 6 Teacher Head of Year 6">
            <a:extLst>
              <a:ext uri="{FF2B5EF4-FFF2-40B4-BE49-F238E27FC236}">
                <a16:creationId xmlns:a16="http://schemas.microsoft.com/office/drawing/2014/main" id="{8AAA8A04-C694-45E9-A546-B430CD0CA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77" y="1479328"/>
            <a:ext cx="1623625" cy="1771227"/>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Picture 6" descr="A person smiling for the camera&#10;&#10;Description generated with very high confidence">
            <a:extLst>
              <a:ext uri="{FF2B5EF4-FFF2-40B4-BE49-F238E27FC236}">
                <a16:creationId xmlns:a16="http://schemas.microsoft.com/office/drawing/2014/main" id="{1545EDAA-A88F-4BDF-B766-587E42C2A0EE}"/>
              </a:ext>
            </a:extLst>
          </p:cNvPr>
          <p:cNvPicPr>
            <a:picLocks noChangeAspect="1"/>
          </p:cNvPicPr>
          <p:nvPr/>
        </p:nvPicPr>
        <p:blipFill>
          <a:blip r:embed="rId10"/>
          <a:stretch>
            <a:fillRect/>
          </a:stretch>
        </p:blipFill>
        <p:spPr>
          <a:xfrm>
            <a:off x="5150372" y="1464685"/>
            <a:ext cx="1650289" cy="1797980"/>
          </a:xfrm>
          <a:prstGeom prst="rect">
            <a:avLst/>
          </a:prstGeom>
        </p:spPr>
      </p:pic>
      <p:pic>
        <p:nvPicPr>
          <p:cNvPr id="9" name="Picture 2" descr="Year 6 Teacher Head of Year 6">
            <a:extLst>
              <a:ext uri="{FF2B5EF4-FFF2-40B4-BE49-F238E27FC236}">
                <a16:creationId xmlns:a16="http://schemas.microsoft.com/office/drawing/2014/main" id="{891C338E-9743-45E2-991F-39C4E61DA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10" y="1505014"/>
            <a:ext cx="1623625" cy="1771227"/>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10" descr="A person wearing a suit and tie smiling at the camera&#10;&#10;Description generated with very high confidence">
            <a:extLst>
              <a:ext uri="{FF2B5EF4-FFF2-40B4-BE49-F238E27FC236}">
                <a16:creationId xmlns:a16="http://schemas.microsoft.com/office/drawing/2014/main" id="{CB37D4EA-0A3B-47BF-A6F9-B046E02D5077}"/>
              </a:ext>
            </a:extLst>
          </p:cNvPr>
          <p:cNvPicPr>
            <a:picLocks noChangeAspect="1"/>
          </p:cNvPicPr>
          <p:nvPr/>
        </p:nvPicPr>
        <p:blipFill>
          <a:blip r:embed="rId11"/>
          <a:stretch>
            <a:fillRect/>
          </a:stretch>
        </p:blipFill>
        <p:spPr>
          <a:xfrm>
            <a:off x="604676" y="1508733"/>
            <a:ext cx="1667413" cy="1797979"/>
          </a:xfrm>
          <a:prstGeom prst="rect">
            <a:avLst/>
          </a:prstGeom>
        </p:spPr>
      </p:pic>
      <p:pic>
        <p:nvPicPr>
          <p:cNvPr id="30" name="Picture 10" descr="KateÅina Mr&amp;#225;zkov&amp;#225;">
            <a:extLst>
              <a:ext uri="{FF2B5EF4-FFF2-40B4-BE49-F238E27FC236}">
                <a16:creationId xmlns:a16="http://schemas.microsoft.com/office/drawing/2014/main" id="{89CED97E-6DB6-4497-A6B4-B84977B8D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700" y="4382679"/>
            <a:ext cx="1399699" cy="1527858"/>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5" name="Picture 15" descr="A person wearing glasses and smiling at the camera&#10;&#10;Description generated with very high confidence">
            <a:extLst>
              <a:ext uri="{FF2B5EF4-FFF2-40B4-BE49-F238E27FC236}">
                <a16:creationId xmlns:a16="http://schemas.microsoft.com/office/drawing/2014/main" id="{530EDC20-9ECB-4342-BD3E-2DE230A78271}"/>
              </a:ext>
            </a:extLst>
          </p:cNvPr>
          <p:cNvPicPr>
            <a:picLocks noChangeAspect="1"/>
          </p:cNvPicPr>
          <p:nvPr/>
        </p:nvPicPr>
        <p:blipFill>
          <a:blip r:embed="rId12"/>
          <a:stretch>
            <a:fillRect/>
          </a:stretch>
        </p:blipFill>
        <p:spPr>
          <a:xfrm>
            <a:off x="3329895" y="4385276"/>
            <a:ext cx="1329493" cy="1543145"/>
          </a:xfrm>
          <a:prstGeom prst="rect">
            <a:avLst/>
          </a:prstGeom>
        </p:spPr>
      </p:pic>
    </p:spTree>
    <p:extLst>
      <p:ext uri="{BB962C8B-B14F-4D97-AF65-F5344CB8AC3E}">
        <p14:creationId xmlns:p14="http://schemas.microsoft.com/office/powerpoint/2010/main" val="150546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BBC31F-9CB3-4E49-BFB9-CFDB70BEAE82}"/>
              </a:ext>
            </a:extLst>
          </p:cNvPr>
          <p:cNvSpPr>
            <a:spLocks noGrp="1"/>
          </p:cNvSpPr>
          <p:nvPr>
            <p:ph idx="1"/>
          </p:nvPr>
        </p:nvSpPr>
        <p:spPr>
          <a:xfrm>
            <a:off x="654324" y="1473798"/>
            <a:ext cx="10776057" cy="5095319"/>
          </a:xfrm>
        </p:spPr>
        <p:txBody>
          <a:bodyPr vert="horz" lIns="91440" tIns="45720" rIns="91440" bIns="45720" rtlCol="0" anchor="t">
            <a:normAutofit/>
          </a:bodyPr>
          <a:lstStyle/>
          <a:p>
            <a:endParaRPr lang="en-US" b="1" dirty="0">
              <a:cs typeface="Calibri Light"/>
            </a:endParaRPr>
          </a:p>
          <a:p>
            <a:pPr marL="0" indent="0">
              <a:buNone/>
            </a:pPr>
            <a:r>
              <a:rPr lang="en-US" dirty="0">
                <a:ea typeface="+mn-lt"/>
                <a:cs typeface="+mn-lt"/>
                <a:hlinkClick r:id="rId2"/>
              </a:rPr>
              <a:t>https://login.mathletics.com/</a:t>
            </a:r>
            <a:endParaRPr lang="en-US"/>
          </a:p>
          <a:p>
            <a:pPr marL="0" indent="0">
              <a:buNone/>
            </a:pPr>
            <a:r>
              <a:rPr lang="en-US" dirty="0">
                <a:cs typeface="Calibri Light"/>
                <a:hlinkClick r:id="rId3"/>
              </a:rPr>
              <a:t>https://nrich.maths.org</a:t>
            </a:r>
          </a:p>
          <a:p>
            <a:pPr marL="0" indent="0">
              <a:buNone/>
            </a:pPr>
            <a:r>
              <a:rPr lang="en-US" dirty="0">
                <a:ea typeface="+mn-lt"/>
                <a:cs typeface="+mn-lt"/>
                <a:hlinkClick r:id="rId4"/>
              </a:rPr>
              <a:t>https://ttrockstars.com/login</a:t>
            </a:r>
            <a:endParaRPr lang="en-US" dirty="0">
              <a:cs typeface="Calibri Light"/>
            </a:endParaRPr>
          </a:p>
          <a:p>
            <a:pPr marL="0" indent="0">
              <a:buNone/>
            </a:pPr>
            <a:r>
              <a:rPr lang="en-US" dirty="0">
                <a:ea typeface="+mn-lt"/>
                <a:cs typeface="+mn-lt"/>
                <a:hlinkClick r:id="rId5"/>
              </a:rPr>
              <a:t>https://readingeggspress.com/</a:t>
            </a:r>
            <a:endParaRPr lang="en-US" b="1" dirty="0">
              <a:cs typeface="Calibri Light"/>
            </a:endParaRPr>
          </a:p>
          <a:p>
            <a:endParaRPr lang="en-US" b="1">
              <a:cs typeface="Calibri Light"/>
            </a:endParaRPr>
          </a:p>
          <a:p>
            <a:r>
              <a:rPr lang="en-US" dirty="0">
                <a:ea typeface="+mn-lt"/>
                <a:cs typeface="+mn-lt"/>
                <a:hlinkClick r:id="rId6"/>
              </a:rPr>
              <a:t>https://www.spellingcity.com/users/pbisyear6</a:t>
            </a:r>
            <a:endParaRPr lang="en-US" dirty="0">
              <a:cs typeface="Calibri Light"/>
            </a:endParaRPr>
          </a:p>
          <a:p>
            <a:r>
              <a:rPr lang="en-US" u="sng" dirty="0">
                <a:cs typeface="Calibri Light"/>
                <a:hlinkClick r:id="rId7"/>
              </a:rPr>
              <a:t>https://scratch.mit.edu/</a:t>
            </a:r>
            <a:endParaRPr lang="en-US" dirty="0">
              <a:cs typeface="Calibri Light"/>
            </a:endParaRPr>
          </a:p>
          <a:p>
            <a:r>
              <a:rPr lang="en-US" dirty="0">
                <a:cs typeface="Calibri Light"/>
                <a:hlinkClick r:id="rId8"/>
              </a:rPr>
              <a:t>http://www.sciencekids.co.nz/experiments.html</a:t>
            </a:r>
            <a:endParaRPr lang="en-US" u="sng" dirty="0">
              <a:cs typeface="Calibri Light"/>
              <a:hlinkClick r:id="rId8"/>
            </a:endParaRPr>
          </a:p>
          <a:p>
            <a:r>
              <a:rPr lang="en-US" dirty="0">
                <a:cs typeface="Calibri Light"/>
                <a:hlinkClick r:id="rId9"/>
              </a:rPr>
              <a:t>http://www.dkfindout.com/uk/</a:t>
            </a:r>
          </a:p>
          <a:p>
            <a:endParaRPr lang="en-US" dirty="0">
              <a:cs typeface="Calibri Light"/>
            </a:endParaRPr>
          </a:p>
          <a:p>
            <a:endParaRPr lang="en-US">
              <a:cs typeface="Calibri Light"/>
            </a:endParaRPr>
          </a:p>
          <a:p>
            <a:endParaRPr lang="en-US">
              <a:cs typeface="Calibri Light"/>
            </a:endParaRPr>
          </a:p>
          <a:p>
            <a:endParaRPr lang="en-US">
              <a:cs typeface="Calibri Light"/>
            </a:endParaRPr>
          </a:p>
          <a:p>
            <a:endParaRPr lang="en-US">
              <a:cs typeface="Calibri Light"/>
            </a:endParaRPr>
          </a:p>
          <a:p>
            <a:endParaRPr lang="en-US">
              <a:cs typeface="Calibri Light"/>
            </a:endParaRPr>
          </a:p>
          <a:p>
            <a:endParaRPr lang="en-US">
              <a:cs typeface="Calibri Light"/>
            </a:endParaRPr>
          </a:p>
          <a:p>
            <a:endParaRPr lang="en-US">
              <a:cs typeface="Calibri Light"/>
            </a:endParaRPr>
          </a:p>
        </p:txBody>
      </p:sp>
      <p:sp>
        <p:nvSpPr>
          <p:cNvPr id="7" name="Title 1">
            <a:extLst>
              <a:ext uri="{FF2B5EF4-FFF2-40B4-BE49-F238E27FC236}">
                <a16:creationId xmlns:a16="http://schemas.microsoft.com/office/drawing/2014/main" id="{BCCDF0ED-B433-4D78-AA5A-2C744FA6039C}"/>
              </a:ext>
            </a:extLst>
          </p:cNvPr>
          <p:cNvSpPr>
            <a:spLocks noGrp="1"/>
          </p:cNvSpPr>
          <p:nvPr>
            <p:ph type="title"/>
          </p:nvPr>
        </p:nvSpPr>
        <p:spPr>
          <a:xfrm>
            <a:off x="657224" y="499533"/>
            <a:ext cx="10772775" cy="838816"/>
          </a:xfrm>
          <a:solidFill>
            <a:schemeClr val="accent1"/>
          </a:solidFill>
        </p:spPr>
        <p:txBody>
          <a:bodyPr>
            <a:normAutofit/>
          </a:bodyPr>
          <a:lstStyle/>
          <a:p>
            <a:pPr algn="r"/>
            <a:r>
              <a:rPr lang="en-GB" sz="4400" dirty="0">
                <a:solidFill>
                  <a:schemeClr val="bg1"/>
                </a:solidFill>
                <a:cs typeface="Calibri Light"/>
              </a:rPr>
              <a:t>Optional Home Learning Activities</a:t>
            </a:r>
          </a:p>
        </p:txBody>
      </p:sp>
      <p:pic>
        <p:nvPicPr>
          <p:cNvPr id="9" name="Picture Placeholder 7">
            <a:extLst>
              <a:ext uri="{FF2B5EF4-FFF2-40B4-BE49-F238E27FC236}">
                <a16:creationId xmlns:a16="http://schemas.microsoft.com/office/drawing/2014/main" id="{4D2CE437-A9AE-4DB2-B2E2-983DCC426873}"/>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3457" t="899" r="14379" b="-899"/>
          <a:stretch/>
        </p:blipFill>
        <p:spPr>
          <a:xfrm>
            <a:off x="955698" y="435625"/>
            <a:ext cx="3634390" cy="959280"/>
          </a:xfrm>
          <a:prstGeom prst="rect">
            <a:avLst/>
          </a:prstGeom>
        </p:spPr>
      </p:pic>
      <p:pic>
        <p:nvPicPr>
          <p:cNvPr id="2" name="Picture 3" descr="A drawing of a cartoon character&#10;&#10;Description generated with high confidence">
            <a:extLst>
              <a:ext uri="{FF2B5EF4-FFF2-40B4-BE49-F238E27FC236}">
                <a16:creationId xmlns:a16="http://schemas.microsoft.com/office/drawing/2014/main" id="{7B164A29-D255-418A-9DBE-354E138F8935}"/>
              </a:ext>
            </a:extLst>
          </p:cNvPr>
          <p:cNvPicPr>
            <a:picLocks noChangeAspect="1"/>
          </p:cNvPicPr>
          <p:nvPr/>
        </p:nvPicPr>
        <p:blipFill>
          <a:blip r:embed="rId11"/>
          <a:stretch>
            <a:fillRect/>
          </a:stretch>
        </p:blipFill>
        <p:spPr>
          <a:xfrm>
            <a:off x="5364782" y="2486339"/>
            <a:ext cx="1201271" cy="857835"/>
          </a:xfrm>
          <a:prstGeom prst="rect">
            <a:avLst/>
          </a:prstGeom>
        </p:spPr>
      </p:pic>
      <p:pic>
        <p:nvPicPr>
          <p:cNvPr id="5" name="Picture 5">
            <a:extLst>
              <a:ext uri="{FF2B5EF4-FFF2-40B4-BE49-F238E27FC236}">
                <a16:creationId xmlns:a16="http://schemas.microsoft.com/office/drawing/2014/main" id="{C264DD13-983E-4CF1-AE67-D16B4CF3AB79}"/>
              </a:ext>
            </a:extLst>
          </p:cNvPr>
          <p:cNvPicPr>
            <a:picLocks noChangeAspect="1"/>
          </p:cNvPicPr>
          <p:nvPr/>
        </p:nvPicPr>
        <p:blipFill>
          <a:blip r:embed="rId12"/>
          <a:stretch>
            <a:fillRect/>
          </a:stretch>
        </p:blipFill>
        <p:spPr>
          <a:xfrm>
            <a:off x="7164744" y="1470347"/>
            <a:ext cx="1407459" cy="960141"/>
          </a:xfrm>
          <a:prstGeom prst="rect">
            <a:avLst/>
          </a:prstGeom>
        </p:spPr>
      </p:pic>
      <p:pic>
        <p:nvPicPr>
          <p:cNvPr id="8" name="Picture 9">
            <a:extLst>
              <a:ext uri="{FF2B5EF4-FFF2-40B4-BE49-F238E27FC236}">
                <a16:creationId xmlns:a16="http://schemas.microsoft.com/office/drawing/2014/main" id="{6B29BA70-271A-4BC3-8675-DB98F104023E}"/>
              </a:ext>
            </a:extLst>
          </p:cNvPr>
          <p:cNvPicPr>
            <a:picLocks noChangeAspect="1"/>
          </p:cNvPicPr>
          <p:nvPr/>
        </p:nvPicPr>
        <p:blipFill>
          <a:blip r:embed="rId13"/>
          <a:stretch>
            <a:fillRect/>
          </a:stretch>
        </p:blipFill>
        <p:spPr>
          <a:xfrm>
            <a:off x="7944673" y="3206559"/>
            <a:ext cx="1479177" cy="876914"/>
          </a:xfrm>
          <a:prstGeom prst="rect">
            <a:avLst/>
          </a:prstGeom>
        </p:spPr>
      </p:pic>
    </p:spTree>
    <p:extLst>
      <p:ext uri="{BB962C8B-B14F-4D97-AF65-F5344CB8AC3E}">
        <p14:creationId xmlns:p14="http://schemas.microsoft.com/office/powerpoint/2010/main" val="355494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96CD-5C58-4316-8E1B-89B9F8692CB6}"/>
              </a:ext>
            </a:extLst>
          </p:cNvPr>
          <p:cNvSpPr>
            <a:spLocks noGrp="1"/>
          </p:cNvSpPr>
          <p:nvPr>
            <p:ph type="title"/>
          </p:nvPr>
        </p:nvSpPr>
        <p:spPr>
          <a:xfrm>
            <a:off x="657224" y="136571"/>
            <a:ext cx="10772775" cy="991967"/>
          </a:xfrm>
          <a:solidFill>
            <a:schemeClr val="accent1"/>
          </a:solidFill>
        </p:spPr>
        <p:txBody>
          <a:bodyPr/>
          <a:lstStyle/>
          <a:p>
            <a:r>
              <a:rPr lang="en-GB">
                <a:solidFill>
                  <a:schemeClr val="bg1"/>
                </a:solidFill>
              </a:rPr>
              <a:t>Support and Specialist Team</a:t>
            </a:r>
          </a:p>
        </p:txBody>
      </p:sp>
      <p:pic>
        <p:nvPicPr>
          <p:cNvPr id="4" name="Content Placeholder 3">
            <a:extLst>
              <a:ext uri="{FF2B5EF4-FFF2-40B4-BE49-F238E27FC236}">
                <a16:creationId xmlns:a16="http://schemas.microsoft.com/office/drawing/2014/main" id="{1E9561C2-FDBC-4AD5-A7D4-9E13C530BDB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209" b="19147"/>
          <a:stretch/>
        </p:blipFill>
        <p:spPr bwMode="auto">
          <a:xfrm>
            <a:off x="762001" y="1636522"/>
            <a:ext cx="1167383" cy="1338137"/>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id="{2C28802B-B1B8-4E59-A15C-4A15003B53DF}"/>
              </a:ext>
            </a:extLst>
          </p:cNvPr>
          <p:cNvSpPr txBox="1">
            <a:spLocks noChangeArrowheads="1"/>
          </p:cNvSpPr>
          <p:nvPr/>
        </p:nvSpPr>
        <p:spPr bwMode="auto">
          <a:xfrm>
            <a:off x="643128" y="3075242"/>
            <a:ext cx="1642872" cy="911539"/>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a:effectLst/>
                <a:latin typeface="Calibri" panose="020F0502020204030204" pitchFamily="34" charset="0"/>
                <a:ea typeface="Calibri" panose="020F0502020204030204" pitchFamily="34" charset="0"/>
                <a:cs typeface="Times New Roman" panose="02020603050405020304" pitchFamily="18" charset="0"/>
              </a:rPr>
              <a:t>Kamila Hamel</a:t>
            </a:r>
          </a:p>
          <a:p>
            <a:pPr>
              <a:lnSpc>
                <a:spcPct val="107000"/>
              </a:lnSpc>
            </a:pPr>
            <a:r>
              <a:rPr lang="en-GB" sz="1100" b="1">
                <a:effectLst/>
                <a:latin typeface="Calibri" panose="020F0502020204030204" pitchFamily="34" charset="0"/>
                <a:ea typeface="Calibri" panose="020F0502020204030204" pitchFamily="34" charset="0"/>
                <a:cs typeface="Times New Roman" panose="02020603050405020304" pitchFamily="18" charset="0"/>
              </a:rPr>
              <a:t>EAL Coordinator</a:t>
            </a:r>
          </a:p>
          <a:p>
            <a:pPr>
              <a:lnSpc>
                <a:spcPct val="107000"/>
              </a:lnSpc>
            </a:pPr>
            <a:r>
              <a:rPr lang="en-GB" sz="1100" b="1">
                <a:effectLst/>
                <a:latin typeface="Calibri" panose="020F0502020204030204" pitchFamily="34" charset="0"/>
                <a:ea typeface="Calibri" panose="020F0502020204030204" pitchFamily="34" charset="0"/>
                <a:cs typeface="Times New Roman" panose="02020603050405020304" pitchFamily="18" charset="0"/>
              </a:rPr>
              <a:t>Room: </a:t>
            </a:r>
            <a:r>
              <a:rPr lang="en-GB" sz="1100" b="1">
                <a:effectLst/>
                <a:latin typeface="Calibri" panose="020F0502020204030204" pitchFamily="34" charset="0"/>
                <a:ea typeface="Calibri" panose="020F0502020204030204" pitchFamily="34" charset="0"/>
                <a:cs typeface="Calibri" panose="020F0502020204030204" pitchFamily="34" charset="0"/>
              </a:rPr>
              <a:t> C 201</a:t>
            </a:r>
          </a:p>
          <a:p>
            <a:pPr>
              <a:lnSpc>
                <a:spcPct val="107000"/>
              </a:lnSpc>
            </a:pPr>
            <a:r>
              <a:rPr lang="en-GB" sz="1100">
                <a:solidFill>
                  <a:schemeClr val="accent1"/>
                </a:solidFill>
                <a:latin typeface="Calibri" panose="020F0502020204030204" pitchFamily="34" charset="0"/>
                <a:ea typeface="Calibri" panose="020F0502020204030204" pitchFamily="34" charset="0"/>
                <a:cs typeface="Times New Roman" panose="02020603050405020304" pitchFamily="18" charset="0"/>
              </a:rPr>
              <a:t>k</a:t>
            </a:r>
            <a:r>
              <a:rPr lang="en-GB"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amila.hamel</a:t>
            </a:r>
            <a:r>
              <a:rPr lang="en-GB" sz="1100">
                <a:solidFill>
                  <a:schemeClr val="accent1"/>
                </a:solidFill>
                <a:latin typeface="Calibri" panose="020F0502020204030204" pitchFamily="34" charset="0"/>
                <a:ea typeface="Calibri" panose="020F0502020204030204" pitchFamily="34" charset="0"/>
                <a:cs typeface="Times New Roman" panose="02020603050405020304" pitchFamily="18" charset="0"/>
              </a:rPr>
              <a:t>@pbis.cz</a:t>
            </a:r>
            <a:endParaRPr lang="en-GB"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A2A58340-0443-4BF6-B963-765BEEFAF89C}"/>
              </a:ext>
            </a:extLst>
          </p:cNvPr>
          <p:cNvPicPr/>
          <p:nvPr/>
        </p:nvPicPr>
        <p:blipFill rotWithShape="1">
          <a:blip r:embed="rId3">
            <a:extLst>
              <a:ext uri="{28A0092B-C50C-407E-A947-70E740481C1C}">
                <a14:useLocalDpi xmlns:a14="http://schemas.microsoft.com/office/drawing/2010/main" val="0"/>
              </a:ext>
            </a:extLst>
          </a:blip>
          <a:srcRect b="16851"/>
          <a:stretch/>
        </p:blipFill>
        <p:spPr bwMode="auto">
          <a:xfrm>
            <a:off x="2286000" y="1645666"/>
            <a:ext cx="1271016" cy="1338137"/>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1" name="Picture 10" descr="Head of Learning Support ">
            <a:extLst>
              <a:ext uri="{FF2B5EF4-FFF2-40B4-BE49-F238E27FC236}">
                <a16:creationId xmlns:a16="http://schemas.microsoft.com/office/drawing/2014/main" id="{599C30A9-8C7F-4A11-A03B-9D7DF1D5E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26" y="4352541"/>
            <a:ext cx="1285618" cy="1402493"/>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ECF2C67-553D-4194-AEAE-8B31543B85BE}"/>
              </a:ext>
            </a:extLst>
          </p:cNvPr>
          <p:cNvPicPr>
            <a:picLocks noChangeAspect="1"/>
          </p:cNvPicPr>
          <p:nvPr/>
        </p:nvPicPr>
        <p:blipFill rotWithShape="1">
          <a:blip r:embed="rId5"/>
          <a:srcRect l="3147" t="3098" r="4878" b="22331"/>
          <a:stretch/>
        </p:blipFill>
        <p:spPr>
          <a:xfrm>
            <a:off x="2308482" y="4361687"/>
            <a:ext cx="1285618" cy="1380747"/>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13" name="TextBox 12">
            <a:extLst>
              <a:ext uri="{FF2B5EF4-FFF2-40B4-BE49-F238E27FC236}">
                <a16:creationId xmlns:a16="http://schemas.microsoft.com/office/drawing/2014/main" id="{85D8BF00-4FDD-4817-9DA1-BD9C6AF1E0F8}"/>
              </a:ext>
            </a:extLst>
          </p:cNvPr>
          <p:cNvSpPr txBox="1"/>
          <p:nvPr/>
        </p:nvSpPr>
        <p:spPr>
          <a:xfrm>
            <a:off x="396241" y="1197864"/>
            <a:ext cx="3517392" cy="369332"/>
          </a:xfrm>
          <a:prstGeom prst="rect">
            <a:avLst/>
          </a:prstGeom>
          <a:noFill/>
        </p:spPr>
        <p:txBody>
          <a:bodyPr wrap="square" rtlCol="0">
            <a:spAutoFit/>
          </a:bodyPr>
          <a:lstStyle/>
          <a:p>
            <a:pPr algn="ctr"/>
            <a:r>
              <a:rPr lang="en-GB" b="1">
                <a:solidFill>
                  <a:schemeClr val="accent1"/>
                </a:solidFill>
              </a:rPr>
              <a:t>English as an Additional  Language</a:t>
            </a:r>
          </a:p>
        </p:txBody>
      </p:sp>
      <p:sp>
        <p:nvSpPr>
          <p:cNvPr id="14" name="TextBox 13">
            <a:extLst>
              <a:ext uri="{FF2B5EF4-FFF2-40B4-BE49-F238E27FC236}">
                <a16:creationId xmlns:a16="http://schemas.microsoft.com/office/drawing/2014/main" id="{E44BA5C9-E71C-404B-8B80-7F386067D9B9}"/>
              </a:ext>
            </a:extLst>
          </p:cNvPr>
          <p:cNvSpPr txBox="1"/>
          <p:nvPr/>
        </p:nvSpPr>
        <p:spPr>
          <a:xfrm>
            <a:off x="396241" y="3893554"/>
            <a:ext cx="3517392" cy="369332"/>
          </a:xfrm>
          <a:prstGeom prst="rect">
            <a:avLst/>
          </a:prstGeom>
          <a:noFill/>
        </p:spPr>
        <p:txBody>
          <a:bodyPr wrap="square" rtlCol="0">
            <a:spAutoFit/>
          </a:bodyPr>
          <a:lstStyle/>
          <a:p>
            <a:pPr algn="ctr"/>
            <a:r>
              <a:rPr lang="en-GB" b="1">
                <a:solidFill>
                  <a:schemeClr val="accent1"/>
                </a:solidFill>
              </a:rPr>
              <a:t>Learning Support</a:t>
            </a:r>
          </a:p>
        </p:txBody>
      </p:sp>
      <p:sp>
        <p:nvSpPr>
          <p:cNvPr id="15" name="Text Box 2">
            <a:extLst>
              <a:ext uri="{FF2B5EF4-FFF2-40B4-BE49-F238E27FC236}">
                <a16:creationId xmlns:a16="http://schemas.microsoft.com/office/drawing/2014/main" id="{DC315DDC-517E-4855-8F7D-057FDC96F029}"/>
              </a:ext>
            </a:extLst>
          </p:cNvPr>
          <p:cNvSpPr txBox="1">
            <a:spLocks noChangeArrowheads="1"/>
          </p:cNvSpPr>
          <p:nvPr/>
        </p:nvSpPr>
        <p:spPr bwMode="auto">
          <a:xfrm>
            <a:off x="539497" y="5946461"/>
            <a:ext cx="1722120" cy="911539"/>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Tricia </a:t>
            </a:r>
            <a:r>
              <a:rPr lang="en-GB" sz="1100" b="1" err="1">
                <a:latin typeface="Calibri" panose="020F0502020204030204" pitchFamily="34" charset="0"/>
                <a:ea typeface="Calibri" panose="020F0502020204030204" pitchFamily="34" charset="0"/>
                <a:cs typeface="Times New Roman" panose="02020603050405020304" pitchFamily="18" charset="0"/>
              </a:rPr>
              <a:t>Gray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100" b="1">
                <a:effectLst/>
                <a:latin typeface="Calibri" panose="020F0502020204030204" pitchFamily="34" charset="0"/>
                <a:ea typeface="Calibri" panose="020F0502020204030204" pitchFamily="34" charset="0"/>
                <a:cs typeface="Times New Roman" panose="02020603050405020304" pitchFamily="18" charset="0"/>
              </a:rPr>
              <a:t>Head </a:t>
            </a:r>
            <a:r>
              <a:rPr lang="en-GB" sz="1100" b="1">
                <a:latin typeface="Calibri" panose="020F0502020204030204" pitchFamily="34" charset="0"/>
                <a:ea typeface="Calibri" panose="020F0502020204030204" pitchFamily="34" charset="0"/>
                <a:cs typeface="Times New Roman" panose="02020603050405020304" pitchFamily="18" charset="0"/>
              </a:rPr>
              <a:t>of Learning Support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tricia.gray</a:t>
            </a:r>
            <a:r>
              <a:rPr lang="en-GB" sz="1100">
                <a:solidFill>
                  <a:schemeClr val="accent1"/>
                </a:solidFill>
                <a:latin typeface="Calibri" panose="020F0502020204030204" pitchFamily="34" charset="0"/>
                <a:ea typeface="Calibri" panose="020F0502020204030204" pitchFamily="34" charset="0"/>
                <a:cs typeface="Times New Roman" panose="02020603050405020304" pitchFamily="18" charset="0"/>
              </a:rPr>
              <a:t>@pbis.cz</a:t>
            </a:r>
            <a:endParaRPr lang="en-GB"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 Box 2">
            <a:extLst>
              <a:ext uri="{FF2B5EF4-FFF2-40B4-BE49-F238E27FC236}">
                <a16:creationId xmlns:a16="http://schemas.microsoft.com/office/drawing/2014/main" id="{1BAED5C9-1902-4B40-888E-B626400F8E08}"/>
              </a:ext>
            </a:extLst>
          </p:cNvPr>
          <p:cNvSpPr txBox="1">
            <a:spLocks noChangeArrowheads="1"/>
          </p:cNvSpPr>
          <p:nvPr/>
        </p:nvSpPr>
        <p:spPr bwMode="auto">
          <a:xfrm>
            <a:off x="2270761" y="5946461"/>
            <a:ext cx="1722120" cy="911539"/>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Mark Sigsworth</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Learning Support Teacher</a:t>
            </a:r>
            <a:endParaRPr lang="en-GB" sz="1100" b="1">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mark.sigsworth</a:t>
            </a:r>
            <a:r>
              <a:rPr lang="en-GB" sz="1100">
                <a:solidFill>
                  <a:schemeClr val="accent1"/>
                </a:solidFill>
                <a:latin typeface="Calibri" panose="020F0502020204030204" pitchFamily="34" charset="0"/>
                <a:ea typeface="Calibri" panose="020F0502020204030204" pitchFamily="34" charset="0"/>
                <a:cs typeface="Times New Roman" panose="02020603050405020304" pitchFamily="18" charset="0"/>
              </a:rPr>
              <a:t>@pbis.cz</a:t>
            </a:r>
            <a:endParaRPr lang="en-GB"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Text Box 2">
            <a:extLst>
              <a:ext uri="{FF2B5EF4-FFF2-40B4-BE49-F238E27FC236}">
                <a16:creationId xmlns:a16="http://schemas.microsoft.com/office/drawing/2014/main" id="{1C3B8916-6C6E-4160-BC7F-FA23C1FB2E6D}"/>
              </a:ext>
            </a:extLst>
          </p:cNvPr>
          <p:cNvSpPr txBox="1">
            <a:spLocks noChangeArrowheads="1"/>
          </p:cNvSpPr>
          <p:nvPr/>
        </p:nvSpPr>
        <p:spPr bwMode="auto">
          <a:xfrm>
            <a:off x="9879228" y="3124453"/>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dirty="0">
                <a:latin typeface="Calibri"/>
                <a:ea typeface="Calibri" panose="020F0502020204030204" pitchFamily="34" charset="0"/>
                <a:cs typeface="Times New Roman"/>
              </a:rPr>
              <a:t>Emma </a:t>
            </a:r>
            <a:r>
              <a:rPr lang="en-GB" sz="1100" b="1" dirty="0" err="1">
                <a:latin typeface="Calibri"/>
                <a:ea typeface="Calibri" panose="020F0502020204030204" pitchFamily="34" charset="0"/>
                <a:cs typeface="Times New Roman"/>
              </a:rPr>
              <a:t>Brynes</a:t>
            </a:r>
            <a:endParaRPr lang="en-GB" sz="1100" dirty="0" err="1">
              <a:latin typeface="Calibri"/>
              <a:ea typeface="Calibri" panose="020F0502020204030204" pitchFamily="34" charset="0"/>
              <a:cs typeface="Times New Roman" panose="02020603050405020304" pitchFamily="18" charset="0"/>
            </a:endParaRPr>
          </a:p>
          <a:p>
            <a:pPr>
              <a:lnSpc>
                <a:spcPct val="107000"/>
              </a:lnSpc>
            </a:pPr>
            <a:r>
              <a:rPr lang="en-GB" sz="1100" b="1" dirty="0">
                <a:latin typeface="Calibri"/>
                <a:ea typeface="Calibri" panose="020F0502020204030204" pitchFamily="34" charset="0"/>
                <a:cs typeface="Times New Roman"/>
              </a:rPr>
              <a:t>Dance Teacher</a:t>
            </a:r>
            <a:r>
              <a:rPr lang="en-GB" sz="1100" dirty="0">
                <a:effectLst/>
                <a:latin typeface="Calibri"/>
                <a:ea typeface="Calibri" panose="020F0502020204030204" pitchFamily="34" charset="0"/>
                <a:cs typeface="Times New Roman"/>
              </a:rPr>
              <a:t> </a:t>
            </a:r>
            <a:r>
              <a:rPr lang="en-GB" sz="1100" dirty="0">
                <a:latin typeface="Calibri"/>
                <a:ea typeface="Calibri" panose="020F0502020204030204" pitchFamily="34" charset="0"/>
                <a:cs typeface="Times New Roman"/>
              </a:rPr>
              <a:t> </a:t>
            </a:r>
            <a:endParaRPr lang="en-GB" sz="1100">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9666BDF3-C9BA-466C-9223-0581EBF8C88E}"/>
              </a:ext>
            </a:extLst>
          </p:cNvPr>
          <p:cNvSpPr txBox="1">
            <a:spLocks noChangeArrowheads="1"/>
          </p:cNvSpPr>
          <p:nvPr/>
        </p:nvSpPr>
        <p:spPr bwMode="auto">
          <a:xfrm>
            <a:off x="5931246" y="3107816"/>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Susanna </a:t>
            </a:r>
            <a:r>
              <a:rPr lang="en-GB" sz="1100" b="1" err="1">
                <a:latin typeface="Calibri" panose="020F0502020204030204" pitchFamily="34" charset="0"/>
                <a:ea typeface="Calibri" panose="020F0502020204030204" pitchFamily="34" charset="0"/>
                <a:cs typeface="Times New Roman" panose="02020603050405020304" pitchFamily="18" charset="0"/>
              </a:rPr>
              <a:t>Knuckey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Music Teacher</a:t>
            </a: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Text Box 2">
            <a:extLst>
              <a:ext uri="{FF2B5EF4-FFF2-40B4-BE49-F238E27FC236}">
                <a16:creationId xmlns:a16="http://schemas.microsoft.com/office/drawing/2014/main" id="{F0542B5A-33DC-4A89-AD3F-661CC9EBFAD8}"/>
              </a:ext>
            </a:extLst>
          </p:cNvPr>
          <p:cNvSpPr txBox="1">
            <a:spLocks noChangeArrowheads="1"/>
          </p:cNvSpPr>
          <p:nvPr/>
        </p:nvSpPr>
        <p:spPr bwMode="auto">
          <a:xfrm>
            <a:off x="10320108" y="5947701"/>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a:effectLst/>
                <a:latin typeface="Calibri" panose="020F0502020204030204" pitchFamily="34" charset="0"/>
                <a:ea typeface="Calibri" panose="020F0502020204030204" pitchFamily="34" charset="0"/>
                <a:cs typeface="Times New Roman" panose="02020603050405020304" pitchFamily="18" charset="0"/>
              </a:rPr>
              <a:t>Nicholas </a:t>
            </a:r>
            <a:r>
              <a:rPr lang="en-GB" sz="1100" b="1">
                <a:latin typeface="Calibri" panose="020F0502020204030204" pitchFamily="34" charset="0"/>
                <a:ea typeface="Calibri" panose="020F0502020204030204" pitchFamily="34" charset="0"/>
                <a:cs typeface="Times New Roman" panose="02020603050405020304" pitchFamily="18" charset="0"/>
              </a:rPr>
              <a:t>H</a:t>
            </a:r>
            <a:r>
              <a:rPr lang="en-GB" sz="1100" b="1">
                <a:effectLst/>
                <a:latin typeface="Calibri" panose="020F0502020204030204" pitchFamily="34" charset="0"/>
                <a:ea typeface="Calibri" panose="020F0502020204030204" pitchFamily="34" charset="0"/>
                <a:cs typeface="Times New Roman" panose="02020603050405020304" pitchFamily="18" charset="0"/>
              </a:rPr>
              <a:t>ayes</a:t>
            </a:r>
          </a:p>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PE Teacher</a:t>
            </a: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4" name="Text Box 2">
            <a:extLst>
              <a:ext uri="{FF2B5EF4-FFF2-40B4-BE49-F238E27FC236}">
                <a16:creationId xmlns:a16="http://schemas.microsoft.com/office/drawing/2014/main" id="{660A313B-ADA3-49C2-B04B-AC1AE7DD9C69}"/>
              </a:ext>
            </a:extLst>
          </p:cNvPr>
          <p:cNvSpPr txBox="1">
            <a:spLocks noChangeArrowheads="1"/>
          </p:cNvSpPr>
          <p:nvPr/>
        </p:nvSpPr>
        <p:spPr bwMode="auto">
          <a:xfrm>
            <a:off x="5057943" y="5991792"/>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GB" sz="1100" b="1">
                <a:latin typeface="Calibri" panose="020F0502020204030204" pitchFamily="34" charset="0"/>
                <a:cs typeface="Times New Roman" panose="02020603050405020304" pitchFamily="18" charset="0"/>
              </a:rPr>
              <a:t>Joanna Denny</a:t>
            </a:r>
            <a:endParaRPr lang="en-US"/>
          </a:p>
          <a:p>
            <a:pPr>
              <a:lnSpc>
                <a:spcPct val="107000"/>
              </a:lnSpc>
            </a:pPr>
            <a:r>
              <a:rPr lang="en-GB" sz="1100" b="1">
                <a:latin typeface="Calibri"/>
                <a:ea typeface="Calibri" panose="020F0502020204030204" pitchFamily="34" charset="0"/>
                <a:cs typeface="Times New Roman"/>
              </a:rPr>
              <a:t>PE Teacher</a:t>
            </a:r>
            <a:r>
              <a:rPr lang="en-GB" sz="1100">
                <a:effectLst/>
                <a:latin typeface="Calibri"/>
                <a:ea typeface="Calibri" panose="020F0502020204030204" pitchFamily="34" charset="0"/>
                <a:cs typeface="Times New Roman"/>
              </a:rPr>
              <a:t> </a:t>
            </a:r>
            <a:r>
              <a:rPr lang="en-GB" sz="1100">
                <a:latin typeface="Calibri"/>
                <a:ea typeface="Calibri" panose="020F0502020204030204" pitchFamily="34" charset="0"/>
                <a:cs typeface="Times New Roman"/>
              </a:rPr>
              <a:t> 6B</a:t>
            </a:r>
            <a:endParaRPr lang="en-GB" sz="1100">
              <a:latin typeface="Calibri" panose="020F0502020204030204" pitchFamily="34" charset="0"/>
              <a:ea typeface="Calibri" panose="020F0502020204030204" pitchFamily="34" charset="0"/>
              <a:cs typeface="Calibri"/>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5CBA5276-B101-4306-9300-C5B77A492BCB}"/>
              </a:ext>
            </a:extLst>
          </p:cNvPr>
          <p:cNvSpPr txBox="1">
            <a:spLocks noChangeArrowheads="1"/>
          </p:cNvSpPr>
          <p:nvPr/>
        </p:nvSpPr>
        <p:spPr bwMode="auto">
          <a:xfrm>
            <a:off x="7751451" y="3119739"/>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a:latin typeface="Calibri" panose="020F0502020204030204" pitchFamily="34" charset="0"/>
                <a:ea typeface="Calibri" panose="020F0502020204030204" pitchFamily="34" charset="0"/>
                <a:cs typeface="Times New Roman" panose="02020603050405020304" pitchFamily="18" charset="0"/>
              </a:rPr>
              <a:t>Andrea Burnham</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100" b="1">
                <a:effectLst/>
                <a:latin typeface="Calibri" panose="020F0502020204030204" pitchFamily="34" charset="0"/>
                <a:ea typeface="Calibri" panose="020F0502020204030204" pitchFamily="34" charset="0"/>
                <a:cs typeface="Times New Roman" panose="02020603050405020304" pitchFamily="18" charset="0"/>
              </a:rPr>
              <a:t>School Librarian</a:t>
            </a: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8" name="Picture Placeholder 7">
            <a:extLst>
              <a:ext uri="{FF2B5EF4-FFF2-40B4-BE49-F238E27FC236}">
                <a16:creationId xmlns:a16="http://schemas.microsoft.com/office/drawing/2014/main" id="{067AFFF5-8712-4730-B51D-BBF7A2871C7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457" t="899" r="14379" b="-899"/>
          <a:stretch/>
        </p:blipFill>
        <p:spPr>
          <a:xfrm>
            <a:off x="8418049" y="152914"/>
            <a:ext cx="2920826" cy="959280"/>
          </a:xfrm>
          <a:prstGeom prst="rect">
            <a:avLst/>
          </a:prstGeom>
          <a:solidFill>
            <a:schemeClr val="accent1"/>
          </a:solidFill>
        </p:spPr>
      </p:pic>
      <p:pic>
        <p:nvPicPr>
          <p:cNvPr id="26" name="Picture 25" descr="A person in a red shirt&#10;&#10;Description generated with high confidence">
            <a:extLst>
              <a:ext uri="{FF2B5EF4-FFF2-40B4-BE49-F238E27FC236}">
                <a16:creationId xmlns:a16="http://schemas.microsoft.com/office/drawing/2014/main" id="{6FA4CE18-56A5-41C0-AC89-05E6DB95356A}"/>
              </a:ext>
            </a:extLst>
          </p:cNvPr>
          <p:cNvPicPr>
            <a:picLocks noChangeAspect="1"/>
          </p:cNvPicPr>
          <p:nvPr/>
        </p:nvPicPr>
        <p:blipFill>
          <a:blip r:embed="rId7"/>
          <a:stretch>
            <a:fillRect/>
          </a:stretch>
        </p:blipFill>
        <p:spPr>
          <a:xfrm>
            <a:off x="5135890" y="4347539"/>
            <a:ext cx="1285619" cy="14024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9" name="Picture 9" descr="A person wearing glasses and smiling at the camera&#10;&#10;Description generated with very high confidence">
            <a:extLst>
              <a:ext uri="{FF2B5EF4-FFF2-40B4-BE49-F238E27FC236}">
                <a16:creationId xmlns:a16="http://schemas.microsoft.com/office/drawing/2014/main" id="{14273108-5EE8-4B28-A4F2-ECF54A2CF95F}"/>
              </a:ext>
            </a:extLst>
          </p:cNvPr>
          <p:cNvPicPr>
            <a:picLocks noChangeAspect="1"/>
          </p:cNvPicPr>
          <p:nvPr/>
        </p:nvPicPr>
        <p:blipFill>
          <a:blip r:embed="rId8"/>
          <a:stretch>
            <a:fillRect/>
          </a:stretch>
        </p:blipFill>
        <p:spPr>
          <a:xfrm>
            <a:off x="5170363" y="4308189"/>
            <a:ext cx="1285875" cy="1434422"/>
          </a:xfrm>
          <a:prstGeom prst="rect">
            <a:avLst/>
          </a:prstGeom>
        </p:spPr>
      </p:pic>
      <p:pic>
        <p:nvPicPr>
          <p:cNvPr id="27" name="Picture 26" descr="A screen shot of a person&#10;&#10;Description generated with very high confidence">
            <a:extLst>
              <a:ext uri="{FF2B5EF4-FFF2-40B4-BE49-F238E27FC236}">
                <a16:creationId xmlns:a16="http://schemas.microsoft.com/office/drawing/2014/main" id="{7318B41F-5DC0-48B8-8606-BE353D6AEBE1}"/>
              </a:ext>
            </a:extLst>
          </p:cNvPr>
          <p:cNvPicPr>
            <a:picLocks noChangeAspect="1"/>
          </p:cNvPicPr>
          <p:nvPr/>
        </p:nvPicPr>
        <p:blipFill>
          <a:blip r:embed="rId9"/>
          <a:stretch>
            <a:fillRect/>
          </a:stretch>
        </p:blipFill>
        <p:spPr>
          <a:xfrm>
            <a:off x="6086250" y="1645665"/>
            <a:ext cx="1226625" cy="1338137"/>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3" name="Picture 7">
            <a:extLst>
              <a:ext uri="{FF2B5EF4-FFF2-40B4-BE49-F238E27FC236}">
                <a16:creationId xmlns:a16="http://schemas.microsoft.com/office/drawing/2014/main" id="{C2D0953D-53E3-404A-8305-C1D6B8FC64FE}"/>
              </a:ext>
            </a:extLst>
          </p:cNvPr>
          <p:cNvPicPr>
            <a:picLocks noChangeAspect="1"/>
          </p:cNvPicPr>
          <p:nvPr/>
        </p:nvPicPr>
        <p:blipFill>
          <a:blip r:embed="rId10"/>
          <a:stretch>
            <a:fillRect/>
          </a:stretch>
        </p:blipFill>
        <p:spPr>
          <a:xfrm>
            <a:off x="6086475" y="1633672"/>
            <a:ext cx="1257300" cy="1325632"/>
          </a:xfrm>
          <a:prstGeom prst="rect">
            <a:avLst/>
          </a:prstGeom>
        </p:spPr>
      </p:pic>
      <p:pic>
        <p:nvPicPr>
          <p:cNvPr id="30" name="Picture 29" descr="A screen shot of a person&#10;&#10;Description generated with very high confidence">
            <a:extLst>
              <a:ext uri="{FF2B5EF4-FFF2-40B4-BE49-F238E27FC236}">
                <a16:creationId xmlns:a16="http://schemas.microsoft.com/office/drawing/2014/main" id="{ABB7D39F-B1EC-4A8C-9A37-AD812B08BBD9}"/>
              </a:ext>
            </a:extLst>
          </p:cNvPr>
          <p:cNvPicPr>
            <a:picLocks noChangeAspect="1"/>
          </p:cNvPicPr>
          <p:nvPr/>
        </p:nvPicPr>
        <p:blipFill>
          <a:blip r:embed="rId9"/>
          <a:stretch>
            <a:fillRect/>
          </a:stretch>
        </p:blipFill>
        <p:spPr>
          <a:xfrm>
            <a:off x="7874596" y="1643739"/>
            <a:ext cx="1274250" cy="1385762"/>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10" name="Picture 18">
            <a:extLst>
              <a:ext uri="{FF2B5EF4-FFF2-40B4-BE49-F238E27FC236}">
                <a16:creationId xmlns:a16="http://schemas.microsoft.com/office/drawing/2014/main" id="{89CD1FC8-0400-4435-91AD-78D55EF8899F}"/>
              </a:ext>
            </a:extLst>
          </p:cNvPr>
          <p:cNvPicPr>
            <a:picLocks noChangeAspect="1"/>
          </p:cNvPicPr>
          <p:nvPr/>
        </p:nvPicPr>
        <p:blipFill>
          <a:blip r:embed="rId11"/>
          <a:stretch>
            <a:fillRect/>
          </a:stretch>
        </p:blipFill>
        <p:spPr>
          <a:xfrm>
            <a:off x="7851839" y="1632619"/>
            <a:ext cx="1276350" cy="1390650"/>
          </a:xfrm>
          <a:prstGeom prst="rect">
            <a:avLst/>
          </a:prstGeom>
        </p:spPr>
      </p:pic>
      <p:pic>
        <p:nvPicPr>
          <p:cNvPr id="33" name="Picture 32" descr="A person in a red shirt&#10;&#10;Description generated with high confidence">
            <a:extLst>
              <a:ext uri="{FF2B5EF4-FFF2-40B4-BE49-F238E27FC236}">
                <a16:creationId xmlns:a16="http://schemas.microsoft.com/office/drawing/2014/main" id="{51C447A4-8E55-4FD6-8585-8492AAED5FFB}"/>
              </a:ext>
            </a:extLst>
          </p:cNvPr>
          <p:cNvPicPr>
            <a:picLocks noChangeAspect="1"/>
          </p:cNvPicPr>
          <p:nvPr/>
        </p:nvPicPr>
        <p:blipFill>
          <a:blip r:embed="rId7"/>
          <a:stretch>
            <a:fillRect/>
          </a:stretch>
        </p:blipFill>
        <p:spPr>
          <a:xfrm>
            <a:off x="6864625" y="4347539"/>
            <a:ext cx="1285619" cy="14024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34" name="Text Box 2">
            <a:extLst>
              <a:ext uri="{FF2B5EF4-FFF2-40B4-BE49-F238E27FC236}">
                <a16:creationId xmlns:a16="http://schemas.microsoft.com/office/drawing/2014/main" id="{1771C1F2-CF58-4FF3-87E9-E44989676E90}"/>
              </a:ext>
            </a:extLst>
          </p:cNvPr>
          <p:cNvSpPr txBox="1">
            <a:spLocks noChangeArrowheads="1"/>
          </p:cNvSpPr>
          <p:nvPr/>
        </p:nvSpPr>
        <p:spPr bwMode="auto">
          <a:xfrm>
            <a:off x="6838046" y="5991792"/>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GB" sz="1100" b="1" dirty="0">
                <a:latin typeface="Calibri"/>
                <a:cs typeface="Times New Roman"/>
              </a:rPr>
              <a:t>Marion Adamec</a:t>
            </a:r>
          </a:p>
          <a:p>
            <a:pPr>
              <a:lnSpc>
                <a:spcPct val="107000"/>
              </a:lnSpc>
            </a:pPr>
            <a:r>
              <a:rPr lang="en-GB" sz="1100" b="1" dirty="0">
                <a:latin typeface="Calibri"/>
                <a:ea typeface="Calibri" panose="020F0502020204030204" pitchFamily="34" charset="0"/>
                <a:cs typeface="Times New Roman"/>
              </a:rPr>
              <a:t>PE Teacher</a:t>
            </a:r>
            <a:r>
              <a:rPr lang="en-GB" sz="1100">
                <a:effectLst/>
                <a:latin typeface="Calibri"/>
                <a:ea typeface="Calibri" panose="020F0502020204030204" pitchFamily="34" charset="0"/>
                <a:cs typeface="Times New Roman"/>
              </a:rPr>
              <a:t> </a:t>
            </a:r>
            <a:r>
              <a:rPr lang="en-GB" sz="1100">
                <a:latin typeface="Calibri"/>
                <a:ea typeface="Calibri" panose="020F0502020204030204" pitchFamily="34" charset="0"/>
                <a:cs typeface="Times New Roman"/>
              </a:rPr>
              <a:t>6D </a:t>
            </a: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31" descr="A person smiling for the camera&#10;&#10;Description generated with very high confidence">
            <a:extLst>
              <a:ext uri="{FF2B5EF4-FFF2-40B4-BE49-F238E27FC236}">
                <a16:creationId xmlns:a16="http://schemas.microsoft.com/office/drawing/2014/main" id="{5B05A1A0-AE52-4E65-9CF3-A2C77C687B1F}"/>
              </a:ext>
            </a:extLst>
          </p:cNvPr>
          <p:cNvPicPr>
            <a:picLocks noChangeAspect="1"/>
          </p:cNvPicPr>
          <p:nvPr/>
        </p:nvPicPr>
        <p:blipFill>
          <a:blip r:embed="rId12"/>
          <a:stretch>
            <a:fillRect/>
          </a:stretch>
        </p:blipFill>
        <p:spPr>
          <a:xfrm>
            <a:off x="2286315" y="1636409"/>
            <a:ext cx="1247986" cy="1396482"/>
          </a:xfrm>
          <a:prstGeom prst="rect">
            <a:avLst/>
          </a:prstGeom>
        </p:spPr>
      </p:pic>
      <p:sp>
        <p:nvSpPr>
          <p:cNvPr id="37" name="Text Box 2">
            <a:extLst>
              <a:ext uri="{FF2B5EF4-FFF2-40B4-BE49-F238E27FC236}">
                <a16:creationId xmlns:a16="http://schemas.microsoft.com/office/drawing/2014/main" id="{941F0F01-D4E7-4E67-824D-A3FA807C28DA}"/>
              </a:ext>
            </a:extLst>
          </p:cNvPr>
          <p:cNvSpPr txBox="1">
            <a:spLocks noChangeArrowheads="1"/>
          </p:cNvSpPr>
          <p:nvPr/>
        </p:nvSpPr>
        <p:spPr bwMode="auto">
          <a:xfrm>
            <a:off x="2193704" y="3086820"/>
            <a:ext cx="1722120" cy="911539"/>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pPr>
            <a:r>
              <a:rPr lang="en-GB" sz="1100" b="1" dirty="0">
                <a:latin typeface="Calibri"/>
                <a:ea typeface="Calibri" panose="020F0502020204030204" pitchFamily="34" charset="0"/>
                <a:cs typeface="Times New Roman"/>
              </a:rPr>
              <a:t>Natalia </a:t>
            </a:r>
            <a:r>
              <a:rPr lang="en-GB" sz="1100" b="1" dirty="0" err="1">
                <a:latin typeface="Calibri"/>
                <a:ea typeface="Calibri" panose="020F0502020204030204" pitchFamily="34" charset="0"/>
                <a:cs typeface="Times New Roman"/>
              </a:rPr>
              <a:t>Fajcikova</a:t>
            </a:r>
            <a:endParaRPr lang="en-GB" sz="1100" b="1" dirty="0" err="1">
              <a:effectLst/>
              <a:latin typeface="Calibri"/>
              <a:ea typeface="Calibri" panose="020F0502020204030204" pitchFamily="34" charset="0"/>
              <a:cs typeface="Times New Roman" panose="02020603050405020304" pitchFamily="18" charset="0"/>
            </a:endParaRPr>
          </a:p>
          <a:p>
            <a:pPr>
              <a:lnSpc>
                <a:spcPct val="107000"/>
              </a:lnSpc>
            </a:pPr>
            <a:r>
              <a:rPr lang="en-GB" sz="1100" b="1" dirty="0">
                <a:latin typeface="Calibri"/>
                <a:ea typeface="Calibri" panose="020F0502020204030204" pitchFamily="34" charset="0"/>
                <a:cs typeface="Times New Roman"/>
              </a:rPr>
              <a:t>EAL Y6 Teacher</a:t>
            </a:r>
            <a:endParaRPr lang="en-GB" sz="1100" b="1" dirty="0">
              <a:effectLst/>
              <a:latin typeface="Calibri"/>
              <a:ea typeface="Calibri" panose="020F0502020204030204" pitchFamily="34" charset="0"/>
              <a:cs typeface="Times New Roman"/>
            </a:endParaRPr>
          </a:p>
          <a:p>
            <a:pPr>
              <a:lnSpc>
                <a:spcPct val="107000"/>
              </a:lnSpc>
            </a:pPr>
            <a:r>
              <a:rPr lang="en-GB" sz="1100" dirty="0">
                <a:solidFill>
                  <a:schemeClr val="accent1"/>
                </a:solidFill>
                <a:ea typeface="+mn-lt"/>
                <a:cs typeface="+mn-lt"/>
              </a:rPr>
              <a:t>natalia.fajcikova@pbis.cz</a:t>
            </a:r>
            <a:endParaRPr lang="en-GB" dirty="0">
              <a:solidFill>
                <a:schemeClr val="accent1"/>
              </a:solidFill>
              <a:ea typeface="+mn-lt"/>
              <a:cs typeface="+mn-lt"/>
            </a:endParaRPr>
          </a:p>
          <a:p>
            <a:pPr>
              <a:lnSpc>
                <a:spcPct val="107000"/>
              </a:lnSpc>
              <a:spcAft>
                <a:spcPts val="800"/>
              </a:spcAft>
            </a:pPr>
            <a:r>
              <a:rPr lang="en-GB" sz="1100" dirty="0">
                <a:effectLst/>
                <a:latin typeface="Calibri"/>
                <a:ea typeface="Calibri" panose="020F0502020204030204" pitchFamily="34" charset="0"/>
                <a:cs typeface="Times New Roman"/>
              </a:rPr>
              <a:t> </a:t>
            </a:r>
            <a:r>
              <a:rPr lang="en-GB" sz="1100" dirty="0">
                <a:latin typeface="Calibri"/>
                <a:ea typeface="Calibri" panose="020F0502020204030204" pitchFamily="34" charset="0"/>
                <a:cs typeface="Times New Roman"/>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 name="Picture 38" descr="A person in a red shirt&#10;&#10;Description generated with high confidence">
            <a:extLst>
              <a:ext uri="{FF2B5EF4-FFF2-40B4-BE49-F238E27FC236}">
                <a16:creationId xmlns:a16="http://schemas.microsoft.com/office/drawing/2014/main" id="{90701965-F402-43FD-B39B-017295AABB20}"/>
              </a:ext>
            </a:extLst>
          </p:cNvPr>
          <p:cNvPicPr>
            <a:picLocks noChangeAspect="1"/>
          </p:cNvPicPr>
          <p:nvPr/>
        </p:nvPicPr>
        <p:blipFill>
          <a:blip r:embed="rId7"/>
          <a:stretch>
            <a:fillRect/>
          </a:stretch>
        </p:blipFill>
        <p:spPr>
          <a:xfrm>
            <a:off x="8619794" y="4347539"/>
            <a:ext cx="1285619" cy="14024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40" name="Picture 39" descr="A person in a red shirt&#10;&#10;Description generated with high confidence">
            <a:extLst>
              <a:ext uri="{FF2B5EF4-FFF2-40B4-BE49-F238E27FC236}">
                <a16:creationId xmlns:a16="http://schemas.microsoft.com/office/drawing/2014/main" id="{6079F640-FEAB-4B26-A859-C511B29387B2}"/>
              </a:ext>
            </a:extLst>
          </p:cNvPr>
          <p:cNvPicPr>
            <a:picLocks noChangeAspect="1"/>
          </p:cNvPicPr>
          <p:nvPr/>
        </p:nvPicPr>
        <p:blipFill>
          <a:blip r:embed="rId7"/>
          <a:stretch>
            <a:fillRect/>
          </a:stretch>
        </p:blipFill>
        <p:spPr>
          <a:xfrm>
            <a:off x="10349276" y="4338977"/>
            <a:ext cx="1285619" cy="14024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41" name="Picture 40" descr="A person in a red shirt&#10;&#10;Description generated with high confidence">
            <a:extLst>
              <a:ext uri="{FF2B5EF4-FFF2-40B4-BE49-F238E27FC236}">
                <a16:creationId xmlns:a16="http://schemas.microsoft.com/office/drawing/2014/main" id="{5C17DB5A-5CC6-4F28-AC55-8148CE7834C1}"/>
              </a:ext>
            </a:extLst>
          </p:cNvPr>
          <p:cNvPicPr>
            <a:picLocks noChangeAspect="1"/>
          </p:cNvPicPr>
          <p:nvPr/>
        </p:nvPicPr>
        <p:blipFill>
          <a:blip r:embed="rId7"/>
          <a:stretch>
            <a:fillRect/>
          </a:stretch>
        </p:blipFill>
        <p:spPr>
          <a:xfrm>
            <a:off x="9664332" y="1624886"/>
            <a:ext cx="1285619" cy="1402493"/>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8" name="Picture 18" descr="A person smiling for the camera&#10;&#10;Description generated with very high confidence">
            <a:extLst>
              <a:ext uri="{FF2B5EF4-FFF2-40B4-BE49-F238E27FC236}">
                <a16:creationId xmlns:a16="http://schemas.microsoft.com/office/drawing/2014/main" id="{94C22CF8-96EE-4F8B-B1C5-346AA9236628}"/>
              </a:ext>
            </a:extLst>
          </p:cNvPr>
          <p:cNvPicPr>
            <a:picLocks noChangeAspect="1"/>
          </p:cNvPicPr>
          <p:nvPr/>
        </p:nvPicPr>
        <p:blipFill>
          <a:blip r:embed="rId13"/>
          <a:stretch>
            <a:fillRect/>
          </a:stretch>
        </p:blipFill>
        <p:spPr>
          <a:xfrm>
            <a:off x="9663059" y="1583934"/>
            <a:ext cx="1333501" cy="1446944"/>
          </a:xfrm>
          <a:prstGeom prst="rect">
            <a:avLst/>
          </a:prstGeom>
        </p:spPr>
      </p:pic>
      <p:pic>
        <p:nvPicPr>
          <p:cNvPr id="42" name="Picture 42" descr="A person smiling for the camera&#10;&#10;Description generated with very high confidence">
            <a:extLst>
              <a:ext uri="{FF2B5EF4-FFF2-40B4-BE49-F238E27FC236}">
                <a16:creationId xmlns:a16="http://schemas.microsoft.com/office/drawing/2014/main" id="{E8E70394-A9AE-4200-804B-4DA057A0599D}"/>
              </a:ext>
            </a:extLst>
          </p:cNvPr>
          <p:cNvPicPr>
            <a:picLocks noChangeAspect="1"/>
          </p:cNvPicPr>
          <p:nvPr/>
        </p:nvPicPr>
        <p:blipFill>
          <a:blip r:embed="rId14"/>
          <a:stretch>
            <a:fillRect/>
          </a:stretch>
        </p:blipFill>
        <p:spPr>
          <a:xfrm>
            <a:off x="7822272" y="1583934"/>
            <a:ext cx="1342062" cy="1464068"/>
          </a:xfrm>
          <a:prstGeom prst="rect">
            <a:avLst/>
          </a:prstGeom>
        </p:spPr>
      </p:pic>
      <p:pic>
        <p:nvPicPr>
          <p:cNvPr id="44" name="Picture 44" descr="A person wearing a suit and tie smiling at the camera&#10;&#10;Description generated with very high confidence">
            <a:extLst>
              <a:ext uri="{FF2B5EF4-FFF2-40B4-BE49-F238E27FC236}">
                <a16:creationId xmlns:a16="http://schemas.microsoft.com/office/drawing/2014/main" id="{D3EBEF28-2B41-4E55-AD37-D17F1B69D511}"/>
              </a:ext>
            </a:extLst>
          </p:cNvPr>
          <p:cNvPicPr>
            <a:picLocks noChangeAspect="1"/>
          </p:cNvPicPr>
          <p:nvPr/>
        </p:nvPicPr>
        <p:blipFill>
          <a:blip r:embed="rId15"/>
          <a:stretch>
            <a:fillRect/>
          </a:stretch>
        </p:blipFill>
        <p:spPr>
          <a:xfrm>
            <a:off x="6837666" y="4323708"/>
            <a:ext cx="1350624" cy="1464068"/>
          </a:xfrm>
          <a:prstGeom prst="rect">
            <a:avLst/>
          </a:prstGeom>
        </p:spPr>
      </p:pic>
      <p:pic>
        <p:nvPicPr>
          <p:cNvPr id="46" name="Picture 46" descr="A person smiling for the camera&#10;&#10;Description generated with very high confidence">
            <a:extLst>
              <a:ext uri="{FF2B5EF4-FFF2-40B4-BE49-F238E27FC236}">
                <a16:creationId xmlns:a16="http://schemas.microsoft.com/office/drawing/2014/main" id="{15A71A90-F970-4601-B0BF-AEAD32F7A3BD}"/>
              </a:ext>
            </a:extLst>
          </p:cNvPr>
          <p:cNvPicPr>
            <a:picLocks noChangeAspect="1"/>
          </p:cNvPicPr>
          <p:nvPr/>
        </p:nvPicPr>
        <p:blipFill>
          <a:blip r:embed="rId16"/>
          <a:stretch>
            <a:fillRect/>
          </a:stretch>
        </p:blipFill>
        <p:spPr>
          <a:xfrm>
            <a:off x="6084228" y="1635302"/>
            <a:ext cx="1239321" cy="1335642"/>
          </a:xfrm>
          <a:prstGeom prst="rect">
            <a:avLst/>
          </a:prstGeom>
        </p:spPr>
      </p:pic>
      <p:pic>
        <p:nvPicPr>
          <p:cNvPr id="48" name="Picture 48" descr="A person wearing glasses and smiling at the camera&#10;&#10;Description generated with very high confidence">
            <a:extLst>
              <a:ext uri="{FF2B5EF4-FFF2-40B4-BE49-F238E27FC236}">
                <a16:creationId xmlns:a16="http://schemas.microsoft.com/office/drawing/2014/main" id="{74FF0791-6132-44B6-AB51-9BB659008047}"/>
              </a:ext>
            </a:extLst>
          </p:cNvPr>
          <p:cNvPicPr>
            <a:picLocks noChangeAspect="1"/>
          </p:cNvPicPr>
          <p:nvPr/>
        </p:nvPicPr>
        <p:blipFill>
          <a:blip r:embed="rId17"/>
          <a:stretch>
            <a:fillRect/>
          </a:stretch>
        </p:blipFill>
        <p:spPr>
          <a:xfrm>
            <a:off x="8644204" y="4349393"/>
            <a:ext cx="1333501" cy="1446944"/>
          </a:xfrm>
          <a:prstGeom prst="rect">
            <a:avLst/>
          </a:prstGeom>
        </p:spPr>
      </p:pic>
      <p:sp>
        <p:nvSpPr>
          <p:cNvPr id="43" name="Text Box 2">
            <a:extLst>
              <a:ext uri="{FF2B5EF4-FFF2-40B4-BE49-F238E27FC236}">
                <a16:creationId xmlns:a16="http://schemas.microsoft.com/office/drawing/2014/main" id="{309677E7-7E65-4AA5-8D2B-7518B8E675DB}"/>
              </a:ext>
            </a:extLst>
          </p:cNvPr>
          <p:cNvSpPr txBox="1">
            <a:spLocks noChangeArrowheads="1"/>
          </p:cNvSpPr>
          <p:nvPr/>
        </p:nvSpPr>
        <p:spPr bwMode="auto">
          <a:xfrm>
            <a:off x="8490473" y="5991792"/>
            <a:ext cx="1642872" cy="4131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GB" sz="1100" b="1">
                <a:latin typeface="Calibri"/>
                <a:cs typeface="Times New Roman"/>
              </a:rPr>
              <a:t>Filip Prochazka</a:t>
            </a:r>
            <a:endParaRPr lang="en-GB" sz="1100" b="1" dirty="0">
              <a:latin typeface="Calibri"/>
              <a:cs typeface="Times New Roman"/>
            </a:endParaRPr>
          </a:p>
          <a:p>
            <a:pPr>
              <a:lnSpc>
                <a:spcPct val="107000"/>
              </a:lnSpc>
            </a:pPr>
            <a:r>
              <a:rPr lang="en-GB" sz="1100" b="1" dirty="0">
                <a:latin typeface="Calibri"/>
                <a:ea typeface="Calibri" panose="020F0502020204030204" pitchFamily="34" charset="0"/>
                <a:cs typeface="Times New Roman"/>
              </a:rPr>
              <a:t>PE Teacher</a:t>
            </a:r>
            <a:r>
              <a:rPr lang="en-GB" sz="1100">
                <a:effectLst/>
                <a:latin typeface="Calibri"/>
                <a:ea typeface="Calibri" panose="020F0502020204030204" pitchFamily="34" charset="0"/>
                <a:cs typeface="Times New Roman"/>
              </a:rPr>
              <a:t> </a:t>
            </a:r>
            <a:r>
              <a:rPr lang="en-GB" sz="1100">
                <a:latin typeface="Calibri"/>
                <a:ea typeface="Calibri" panose="020F0502020204030204" pitchFamily="34" charset="0"/>
                <a:cs typeface="Times New Roman"/>
              </a:rPr>
              <a:t> 6A</a:t>
            </a:r>
            <a:endParaRPr lang="en-GB"/>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55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FEC8-70AB-46DE-B7B0-34E648240E19}"/>
              </a:ext>
            </a:extLst>
          </p:cNvPr>
          <p:cNvSpPr>
            <a:spLocks noGrp="1"/>
          </p:cNvSpPr>
          <p:nvPr>
            <p:ph type="title"/>
          </p:nvPr>
        </p:nvSpPr>
        <p:spPr>
          <a:xfrm>
            <a:off x="657224" y="499533"/>
            <a:ext cx="10772775" cy="946882"/>
          </a:xfrm>
          <a:solidFill>
            <a:schemeClr val="accent1"/>
          </a:solidFill>
        </p:spPr>
        <p:txBody>
          <a:bodyPr/>
          <a:lstStyle/>
          <a:p>
            <a:pPr algn="r"/>
            <a:r>
              <a:rPr lang="en-GB">
                <a:solidFill>
                  <a:schemeClr val="bg1"/>
                </a:solidFill>
              </a:rPr>
              <a:t>Year 6 - What to expect…</a:t>
            </a:r>
          </a:p>
        </p:txBody>
      </p:sp>
      <p:sp>
        <p:nvSpPr>
          <p:cNvPr id="3" name="Content Placeholder 2">
            <a:extLst>
              <a:ext uri="{FF2B5EF4-FFF2-40B4-BE49-F238E27FC236}">
                <a16:creationId xmlns:a16="http://schemas.microsoft.com/office/drawing/2014/main" id="{0E29ED9B-2C44-4851-A982-F1DE676B5E49}"/>
              </a:ext>
            </a:extLst>
          </p:cNvPr>
          <p:cNvSpPr>
            <a:spLocks noGrp="1"/>
          </p:cNvSpPr>
          <p:nvPr>
            <p:ph idx="1"/>
          </p:nvPr>
        </p:nvSpPr>
        <p:spPr>
          <a:xfrm>
            <a:off x="676656" y="1645920"/>
            <a:ext cx="10753725" cy="4131945"/>
          </a:xfrm>
        </p:spPr>
        <p:txBody>
          <a:bodyPr vert="horz" lIns="91440" tIns="45720" rIns="91440" bIns="45720" rtlCol="0" anchor="t">
            <a:normAutofit/>
          </a:bodyPr>
          <a:lstStyle/>
          <a:p>
            <a:pPr fontAlgn="base">
              <a:buFont typeface="Wingdings" panose="05000000000000000000" pitchFamily="2" charset="2"/>
              <a:buChar char="Ø"/>
            </a:pPr>
            <a:r>
              <a:rPr lang="en-US" dirty="0"/>
              <a:t>A collaborative effort​ between the school team, students and parents</a:t>
            </a:r>
          </a:p>
          <a:p>
            <a:pPr marL="0" indent="0" fontAlgn="base">
              <a:buNone/>
            </a:pPr>
            <a:endParaRPr lang="en-US"/>
          </a:p>
          <a:p>
            <a:pPr fontAlgn="base">
              <a:buFont typeface="Wingdings" panose="05000000000000000000" pitchFamily="2" charset="2"/>
              <a:buChar char="Ø"/>
            </a:pPr>
            <a:r>
              <a:rPr lang="en-US" dirty="0"/>
              <a:t>Aspiring and realistic personalised targets (both academic and personal)​</a:t>
            </a:r>
            <a:endParaRPr lang="en-US" dirty="0">
              <a:cs typeface="Calibri Light"/>
            </a:endParaRPr>
          </a:p>
          <a:p>
            <a:pPr marL="0" indent="0" fontAlgn="base">
              <a:buNone/>
            </a:pPr>
            <a:endParaRPr lang="en-US"/>
          </a:p>
          <a:p>
            <a:pPr fontAlgn="base">
              <a:buFont typeface="Wingdings" panose="05000000000000000000" pitchFamily="2" charset="2"/>
              <a:buChar char="Ø"/>
            </a:pPr>
            <a:r>
              <a:rPr lang="en-US" dirty="0"/>
              <a:t>Growth towards independence and an ability to operate independently in senior school by the end of the academic year</a:t>
            </a:r>
            <a:endParaRPr lang="en-US" dirty="0">
              <a:cs typeface="Calibri Light"/>
            </a:endParaRPr>
          </a:p>
          <a:p>
            <a:pPr fontAlgn="base">
              <a:buFont typeface="Wingdings" panose="05000000000000000000" pitchFamily="2" charset="2"/>
              <a:buChar char="Ø"/>
            </a:pPr>
            <a:endParaRPr lang="en-US"/>
          </a:p>
          <a:p>
            <a:pPr fontAlgn="base">
              <a:buFont typeface="Wingdings" panose="05000000000000000000" pitchFamily="2" charset="2"/>
              <a:buChar char="Ø"/>
            </a:pPr>
            <a:r>
              <a:rPr lang="en-US" dirty="0"/>
              <a:t>Increase opportunities for leadership roles and responsibilities </a:t>
            </a:r>
            <a:endParaRPr lang="en-US" dirty="0">
              <a:cs typeface="Calibri Light"/>
            </a:endParaRPr>
          </a:p>
          <a:p>
            <a:pPr>
              <a:buFont typeface="Wingdings" panose="05000000000000000000" pitchFamily="2" charset="2"/>
              <a:buChar char="Ø"/>
            </a:pPr>
            <a:endParaRPr lang="en-US" dirty="0">
              <a:cs typeface="Calibri Light"/>
            </a:endParaRPr>
          </a:p>
          <a:p>
            <a:endParaRPr lang="en-GB">
              <a:cs typeface="Calibri Light" panose="020F0302020204030204"/>
            </a:endParaRPr>
          </a:p>
        </p:txBody>
      </p:sp>
      <p:pic>
        <p:nvPicPr>
          <p:cNvPr id="6" name="Picture 5">
            <a:extLst>
              <a:ext uri="{FF2B5EF4-FFF2-40B4-BE49-F238E27FC236}">
                <a16:creationId xmlns:a16="http://schemas.microsoft.com/office/drawing/2014/main" id="{A5189D21-FB6A-4250-ACB0-C0E28DB59898}"/>
              </a:ext>
            </a:extLst>
          </p:cNvPr>
          <p:cNvPicPr>
            <a:picLocks noChangeAspect="1"/>
          </p:cNvPicPr>
          <p:nvPr/>
        </p:nvPicPr>
        <p:blipFill>
          <a:blip r:embed="rId2"/>
          <a:stretch>
            <a:fillRect/>
          </a:stretch>
        </p:blipFill>
        <p:spPr>
          <a:xfrm>
            <a:off x="762001" y="483164"/>
            <a:ext cx="3633531" cy="963251"/>
          </a:xfrm>
          <a:prstGeom prst="rect">
            <a:avLst/>
          </a:prstGeom>
        </p:spPr>
      </p:pic>
    </p:spTree>
    <p:extLst>
      <p:ext uri="{BB962C8B-B14F-4D97-AF65-F5344CB8AC3E}">
        <p14:creationId xmlns:p14="http://schemas.microsoft.com/office/powerpoint/2010/main" val="307135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E0D26-A672-4B7B-A04D-526C6EB04502}"/>
              </a:ext>
            </a:extLst>
          </p:cNvPr>
          <p:cNvSpPr>
            <a:spLocks noGrp="1"/>
          </p:cNvSpPr>
          <p:nvPr>
            <p:ph type="title"/>
          </p:nvPr>
        </p:nvSpPr>
        <p:spPr>
          <a:xfrm>
            <a:off x="631371" y="1059895"/>
            <a:ext cx="3105976" cy="4738211"/>
          </a:xfrm>
        </p:spPr>
        <p:txBody>
          <a:bodyPr anchor="ctr">
            <a:normAutofit/>
          </a:bodyPr>
          <a:lstStyle/>
          <a:p>
            <a:r>
              <a:rPr lang="en-GB" sz="3700">
                <a:solidFill>
                  <a:srgbClr val="FFFFFF"/>
                </a:solidFill>
              </a:rPr>
              <a:t>Communication</a:t>
            </a:r>
          </a:p>
        </p:txBody>
      </p:sp>
      <p:sp>
        <p:nvSpPr>
          <p:cNvPr id="3" name="Content Placeholder 2">
            <a:extLst>
              <a:ext uri="{FF2B5EF4-FFF2-40B4-BE49-F238E27FC236}">
                <a16:creationId xmlns:a16="http://schemas.microsoft.com/office/drawing/2014/main" id="{43CD2D63-A7E8-4CFB-8AB6-374E097BF876}"/>
              </a:ext>
            </a:extLst>
          </p:cNvPr>
          <p:cNvSpPr>
            <a:spLocks noGrp="1"/>
          </p:cNvSpPr>
          <p:nvPr>
            <p:ph idx="1"/>
          </p:nvPr>
        </p:nvSpPr>
        <p:spPr>
          <a:xfrm>
            <a:off x="4541681" y="256032"/>
            <a:ext cx="7018948" cy="6364224"/>
          </a:xfrm>
        </p:spPr>
        <p:txBody>
          <a:bodyPr anchor="ctr">
            <a:normAutofit fontScale="77500" lnSpcReduction="20000"/>
          </a:bodyPr>
          <a:lstStyle/>
          <a:p>
            <a:endParaRPr lang="en-GB" sz="2000"/>
          </a:p>
          <a:p>
            <a:pPr>
              <a:buFont typeface="Wingdings" panose="05000000000000000000" pitchFamily="2" charset="2"/>
              <a:buChar char="Ø"/>
            </a:pPr>
            <a:r>
              <a:rPr lang="en-GB" sz="2200" dirty="0"/>
              <a:t>Please use </a:t>
            </a:r>
            <a:r>
              <a:rPr lang="en-GB" sz="2200" b="1" dirty="0"/>
              <a:t>email </a:t>
            </a:r>
            <a:r>
              <a:rPr lang="en-GB" sz="2200" dirty="0"/>
              <a:t>and/or the </a:t>
            </a:r>
            <a:r>
              <a:rPr lang="en-GB" sz="2200" b="1" dirty="0"/>
              <a:t>home-school diary </a:t>
            </a:r>
            <a:r>
              <a:rPr lang="en-GB" sz="2200" dirty="0"/>
              <a:t>as a means of communication – </a:t>
            </a:r>
            <a:r>
              <a:rPr lang="en-GB" sz="2200" i="1" dirty="0"/>
              <a:t>if your child is going to be late, has an appointment, is going home with someone else, etc</a:t>
            </a:r>
            <a:r>
              <a:rPr lang="en-GB" sz="2200" dirty="0"/>
              <a:t>.</a:t>
            </a:r>
            <a:endParaRPr lang="en-GB" sz="2200" dirty="0">
              <a:cs typeface="Calibri Light"/>
            </a:endParaRPr>
          </a:p>
          <a:p>
            <a:pPr marL="0" indent="0">
              <a:buNone/>
            </a:pPr>
            <a:endParaRPr lang="en-GB" sz="2200">
              <a:solidFill>
                <a:srgbClr val="FF0000"/>
              </a:solidFill>
              <a:cs typeface="Calibri Light"/>
            </a:endParaRPr>
          </a:p>
          <a:p>
            <a:pPr marL="347345" lvl="1">
              <a:buFont typeface="Wingdings" panose="05000000000000000000" pitchFamily="2" charset="2"/>
              <a:buChar char="Ø"/>
            </a:pPr>
            <a:r>
              <a:rPr lang="en-GB" sz="2200" b="1" dirty="0">
                <a:highlight>
                  <a:srgbClr val="00FFFF"/>
                </a:highlight>
              </a:rPr>
              <a:t>Buses and Club cancellation is very important!</a:t>
            </a:r>
            <a:endParaRPr lang="en-GB" sz="2200" b="1" dirty="0">
              <a:highlight>
                <a:srgbClr val="00FFFF"/>
              </a:highlight>
              <a:cs typeface="Calibri Light"/>
            </a:endParaRPr>
          </a:p>
          <a:p>
            <a:pPr marL="4445" lvl="1" indent="0">
              <a:buNone/>
            </a:pPr>
            <a:endParaRPr lang="en-GB" sz="2200" b="1">
              <a:highlight>
                <a:srgbClr val="00FFFF"/>
              </a:highlight>
              <a:cs typeface="Calibri Light"/>
            </a:endParaRPr>
          </a:p>
          <a:p>
            <a:pPr>
              <a:buFont typeface="Wingdings" panose="05000000000000000000" pitchFamily="2" charset="2"/>
              <a:buChar char="Ø"/>
            </a:pPr>
            <a:r>
              <a:rPr lang="en-GB" sz="2200" dirty="0"/>
              <a:t>If your child is sick or absent for any reason, please email </a:t>
            </a:r>
            <a:r>
              <a:rPr lang="en-GB" sz="2200" b="1" dirty="0"/>
              <a:t>the class teacher and the Administrator for Y6-9 </a:t>
            </a:r>
            <a:r>
              <a:rPr lang="en-GB" sz="2200" b="1" dirty="0">
                <a:solidFill>
                  <a:schemeClr val="accent1"/>
                </a:solidFill>
              </a:rPr>
              <a:t>David Vo Tien</a:t>
            </a:r>
            <a:endParaRPr lang="en-GB" sz="2200" b="1" dirty="0">
              <a:solidFill>
                <a:schemeClr val="accent1"/>
              </a:solidFill>
              <a:cs typeface="Calibri Light"/>
            </a:endParaRPr>
          </a:p>
          <a:p>
            <a:pPr>
              <a:buFont typeface="Wingdings" panose="05000000000000000000" pitchFamily="2" charset="2"/>
              <a:buChar char="Ø"/>
            </a:pPr>
            <a:r>
              <a:rPr lang="en-GB" sz="2300" b="1" dirty="0">
                <a:solidFill>
                  <a:schemeClr val="accent1"/>
                </a:solidFill>
                <a:ea typeface="+mn-lt"/>
                <a:cs typeface="+mn-lt"/>
              </a:rPr>
              <a:t>david.vo@pbis.cz</a:t>
            </a:r>
            <a:endParaRPr lang="en-GB" sz="2300" dirty="0">
              <a:solidFill>
                <a:schemeClr val="accent1"/>
              </a:solidFill>
              <a:ea typeface="+mn-lt"/>
              <a:cs typeface="+mn-lt"/>
            </a:endParaRPr>
          </a:p>
          <a:p>
            <a:pPr>
              <a:buFont typeface="Wingdings" panose="05000000000000000000" pitchFamily="2" charset="2"/>
              <a:buChar char="Ø"/>
            </a:pPr>
            <a:endParaRPr lang="en-GB" sz="2200" b="1"/>
          </a:p>
          <a:p>
            <a:pPr>
              <a:buFont typeface="Wingdings" panose="05000000000000000000" pitchFamily="2" charset="2"/>
              <a:buChar char="Ø"/>
            </a:pPr>
            <a:r>
              <a:rPr lang="en-GB" sz="2200" dirty="0"/>
              <a:t>Please read the newsletter weekly</a:t>
            </a:r>
            <a:endParaRPr lang="en-GB" sz="2200" dirty="0">
              <a:cs typeface="Calibri Light"/>
            </a:endParaRPr>
          </a:p>
          <a:p>
            <a:pPr marL="0" indent="0">
              <a:buNone/>
            </a:pPr>
            <a:endParaRPr lang="en-GB" sz="2200">
              <a:cs typeface="Calibri Light" panose="020F0302020204030204"/>
            </a:endParaRPr>
          </a:p>
          <a:p>
            <a:pPr>
              <a:buFont typeface="Wingdings" panose="05000000000000000000" pitchFamily="2" charset="2"/>
              <a:buChar char="Ø"/>
            </a:pPr>
            <a:r>
              <a:rPr lang="en-GB" sz="2200" dirty="0"/>
              <a:t>We have an open door policy, please speak with us regarding any concerns, for more confidential and longer discussions,  please email the class teacher to ensure a suitable time.</a:t>
            </a:r>
            <a:endParaRPr lang="en-GB" sz="2200" dirty="0">
              <a:cs typeface="Calibri Light"/>
            </a:endParaRPr>
          </a:p>
          <a:p>
            <a:pPr marL="0" indent="0">
              <a:buNone/>
            </a:pPr>
            <a:endParaRPr lang="en-GB" sz="2200"/>
          </a:p>
          <a:p>
            <a:pPr>
              <a:buFont typeface="Wingdings" panose="05000000000000000000" pitchFamily="2" charset="2"/>
              <a:buChar char="Ø"/>
            </a:pPr>
            <a:r>
              <a:rPr lang="en-GB" sz="2200" dirty="0"/>
              <a:t>Please raise any concerns or issues that you may have with the class teacher in the first case. If required, follow up or further discussion can be arranged with Head or Year and then subsequently the Deputy Head and Head of Campus.</a:t>
            </a:r>
            <a:endParaRPr lang="en-GB" sz="2200" dirty="0">
              <a:cs typeface="Calibri Light"/>
            </a:endParaRPr>
          </a:p>
          <a:p>
            <a:pPr>
              <a:buFont typeface="Wingdings" panose="05000000000000000000" pitchFamily="2" charset="2"/>
              <a:buChar char="Ø"/>
            </a:pPr>
            <a:endParaRPr lang="en-GB" sz="2200"/>
          </a:p>
          <a:p>
            <a:pPr>
              <a:buFont typeface="Wingdings" panose="05000000000000000000" pitchFamily="2" charset="2"/>
              <a:buChar char="Ø"/>
            </a:pPr>
            <a:r>
              <a:rPr lang="en-GB" sz="2200" dirty="0"/>
              <a:t>Please don’t forget to share your positive thoughts with us also </a:t>
            </a:r>
            <a:r>
              <a:rPr lang="en-GB" sz="2200" dirty="0">
                <a:sym typeface="Wingdings" panose="05000000000000000000" pitchFamily="2" charset="2"/>
              </a:rPr>
              <a:t></a:t>
            </a:r>
            <a:endParaRPr lang="en-GB" sz="2200" dirty="0"/>
          </a:p>
          <a:p>
            <a:endParaRPr lang="en-GB" sz="2000"/>
          </a:p>
        </p:txBody>
      </p:sp>
      <p:pic>
        <p:nvPicPr>
          <p:cNvPr id="4" name="Picture 3">
            <a:extLst>
              <a:ext uri="{FF2B5EF4-FFF2-40B4-BE49-F238E27FC236}">
                <a16:creationId xmlns:a16="http://schemas.microsoft.com/office/drawing/2014/main" id="{69179423-298F-46DD-866A-0E2789D309D9}"/>
              </a:ext>
            </a:extLst>
          </p:cNvPr>
          <p:cNvPicPr>
            <a:picLocks noChangeAspect="1"/>
          </p:cNvPicPr>
          <p:nvPr/>
        </p:nvPicPr>
        <p:blipFill>
          <a:blip r:embed="rId2"/>
          <a:stretch>
            <a:fillRect/>
          </a:stretch>
        </p:blipFill>
        <p:spPr>
          <a:xfrm>
            <a:off x="212774" y="96643"/>
            <a:ext cx="3633531" cy="963251"/>
          </a:xfrm>
          <a:prstGeom prst="rect">
            <a:avLst/>
          </a:prstGeom>
        </p:spPr>
      </p:pic>
    </p:spTree>
    <p:extLst>
      <p:ext uri="{BB962C8B-B14F-4D97-AF65-F5344CB8AC3E}">
        <p14:creationId xmlns:p14="http://schemas.microsoft.com/office/powerpoint/2010/main" val="177555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1A8A-420A-46B4-827E-43747932DE42}"/>
              </a:ext>
            </a:extLst>
          </p:cNvPr>
          <p:cNvSpPr>
            <a:spLocks noGrp="1"/>
          </p:cNvSpPr>
          <p:nvPr>
            <p:ph type="title"/>
          </p:nvPr>
        </p:nvSpPr>
        <p:spPr>
          <a:xfrm>
            <a:off x="657224" y="228600"/>
            <a:ext cx="11099347" cy="851536"/>
          </a:xfrm>
          <a:solidFill>
            <a:schemeClr val="accent1"/>
          </a:solidFill>
        </p:spPr>
        <p:txBody>
          <a:bodyPr anchor="b">
            <a:normAutofit/>
          </a:bodyPr>
          <a:lstStyle/>
          <a:p>
            <a:pPr algn="r"/>
            <a:r>
              <a:rPr lang="en-GB" sz="3600">
                <a:solidFill>
                  <a:schemeClr val="bg1"/>
                </a:solidFill>
              </a:rPr>
              <a:t>Beginning and End of Day Routines</a:t>
            </a:r>
          </a:p>
        </p:txBody>
      </p:sp>
      <p:sp>
        <p:nvSpPr>
          <p:cNvPr id="25" name="Content Placeholder 2">
            <a:extLst>
              <a:ext uri="{FF2B5EF4-FFF2-40B4-BE49-F238E27FC236}">
                <a16:creationId xmlns:a16="http://schemas.microsoft.com/office/drawing/2014/main" id="{CC28DBB8-3B46-4A36-AC3F-23CDDDDC55D2}"/>
              </a:ext>
            </a:extLst>
          </p:cNvPr>
          <p:cNvSpPr>
            <a:spLocks noGrp="1"/>
          </p:cNvSpPr>
          <p:nvPr>
            <p:ph idx="1"/>
          </p:nvPr>
        </p:nvSpPr>
        <p:spPr>
          <a:xfrm>
            <a:off x="658295" y="1078080"/>
            <a:ext cx="11075049" cy="5600894"/>
          </a:xfrm>
        </p:spPr>
        <p:txBody>
          <a:bodyPr vert="horz" lIns="91440" tIns="45720" rIns="91440" bIns="45720" rtlCol="0" anchor="t">
            <a:noAutofit/>
          </a:bodyPr>
          <a:lstStyle/>
          <a:p>
            <a:pPr>
              <a:lnSpc>
                <a:spcPct val="100000"/>
              </a:lnSpc>
              <a:buFont typeface="Wingdings" panose="05000000000000000000" pitchFamily="2" charset="2"/>
              <a:buChar char="Ø"/>
            </a:pPr>
            <a:r>
              <a:rPr lang="en-GB" sz="1800" dirty="0"/>
              <a:t>Students should wait in main reception until </a:t>
            </a:r>
            <a:r>
              <a:rPr lang="en-GB" sz="1800" b="1" dirty="0"/>
              <a:t>8.10am</a:t>
            </a:r>
            <a:r>
              <a:rPr lang="en-GB" sz="1800" dirty="0"/>
              <a:t>. Then they may go to their classrooms, not sooner as classes may be unsupervised and/or staff may be in meetings.</a:t>
            </a:r>
            <a:endParaRPr lang="en-GB" sz="1800">
              <a:cs typeface="Calibri Light"/>
            </a:endParaRPr>
          </a:p>
          <a:p>
            <a:pPr>
              <a:lnSpc>
                <a:spcPct val="100000"/>
              </a:lnSpc>
              <a:buFont typeface="Wingdings" panose="05000000000000000000" pitchFamily="2" charset="2"/>
              <a:buChar char="Ø"/>
            </a:pPr>
            <a:r>
              <a:rPr lang="en-GB" sz="1800" dirty="0"/>
              <a:t>Students involved in  the Czech for Czechs morning class must be in the Czech Programme classroom for </a:t>
            </a:r>
            <a:r>
              <a:rPr lang="en-GB" sz="1800" b="1" dirty="0"/>
              <a:t>8.15am</a:t>
            </a:r>
            <a:r>
              <a:rPr lang="en-GB" sz="1800" dirty="0"/>
              <a:t> on Tuesday, Wednesday and Thursdays.</a:t>
            </a:r>
            <a:endParaRPr lang="en-GB" sz="1800">
              <a:cs typeface="Calibri Light"/>
            </a:endParaRPr>
          </a:p>
          <a:p>
            <a:pPr>
              <a:lnSpc>
                <a:spcPct val="100000"/>
              </a:lnSpc>
              <a:buFont typeface="Wingdings" panose="05000000000000000000" pitchFamily="2" charset="2"/>
              <a:buChar char="Ø"/>
            </a:pPr>
            <a:r>
              <a:rPr lang="en-GB" sz="1800" dirty="0"/>
              <a:t>At</a:t>
            </a:r>
            <a:r>
              <a:rPr lang="en-GB" sz="1800" b="1" dirty="0"/>
              <a:t> 8:30am</a:t>
            </a:r>
            <a:r>
              <a:rPr lang="en-GB" sz="1800" dirty="0"/>
              <a:t>, students must be in class.</a:t>
            </a:r>
            <a:endParaRPr lang="en-GB" sz="1800">
              <a:cs typeface="Calibri Light" panose="020F0302020204030204"/>
            </a:endParaRPr>
          </a:p>
          <a:p>
            <a:pPr marL="347345" lvl="1">
              <a:lnSpc>
                <a:spcPct val="100000"/>
              </a:lnSpc>
              <a:buFont typeface="Wingdings" panose="05000000000000000000" pitchFamily="2" charset="2"/>
              <a:buChar char="Ø"/>
            </a:pPr>
            <a:r>
              <a:rPr lang="en-GB" sz="1800" dirty="0"/>
              <a:t>Main reception will record any student as ‘late’ regardless of reason after 8:30. The class teacher or administrator can change this according to the reason provided. Absences and ‘late’ are recorded on reports</a:t>
            </a:r>
            <a:endParaRPr lang="en-GB" sz="1800">
              <a:cs typeface="Calibri Light" panose="020F0302020204030204"/>
            </a:endParaRPr>
          </a:p>
          <a:p>
            <a:pPr>
              <a:lnSpc>
                <a:spcPct val="100000"/>
              </a:lnSpc>
              <a:buFont typeface="Wingdings" panose="05000000000000000000" pitchFamily="2" charset="2"/>
              <a:buChar char="Ø"/>
            </a:pPr>
            <a:r>
              <a:rPr lang="en-GB" sz="1800" dirty="0"/>
              <a:t>At </a:t>
            </a:r>
            <a:r>
              <a:rPr lang="en-GB" sz="1800" b="1" dirty="0"/>
              <a:t>3.20pm</a:t>
            </a:r>
            <a:r>
              <a:rPr lang="en-GB" sz="1800" dirty="0"/>
              <a:t>, children can be collected from outside their Year 6 classrooms unless they have a red sticker with agreed written permission from parents</a:t>
            </a:r>
            <a:endParaRPr lang="en-GB" sz="1800">
              <a:cs typeface="Calibri Light"/>
            </a:endParaRPr>
          </a:p>
          <a:p>
            <a:pPr>
              <a:lnSpc>
                <a:spcPct val="100000"/>
              </a:lnSpc>
              <a:buFont typeface="Wingdings" panose="05000000000000000000" pitchFamily="2" charset="2"/>
              <a:buChar char="Ø"/>
            </a:pPr>
            <a:r>
              <a:rPr lang="en-GB" sz="1800" dirty="0"/>
              <a:t>Please </a:t>
            </a:r>
            <a:r>
              <a:rPr lang="en-GB" sz="1800" b="1" dirty="0"/>
              <a:t>be on time </a:t>
            </a:r>
            <a:r>
              <a:rPr lang="en-GB" sz="1800" dirty="0"/>
              <a:t>to collect your child as staff have other commitments such as clubs, duties and meetings to attend to after school day ends</a:t>
            </a:r>
            <a:endParaRPr lang="en-GB" sz="1800">
              <a:cs typeface="Calibri Light"/>
            </a:endParaRPr>
          </a:p>
          <a:p>
            <a:pPr>
              <a:lnSpc>
                <a:spcPct val="100000"/>
              </a:lnSpc>
              <a:buFont typeface="Wingdings" panose="05000000000000000000" pitchFamily="2" charset="2"/>
              <a:buChar char="Ø"/>
            </a:pPr>
            <a:r>
              <a:rPr lang="en-GB" sz="1800" dirty="0"/>
              <a:t>If your child is not collected the parents will be contacted</a:t>
            </a:r>
            <a:endParaRPr lang="en-GB" sz="1800">
              <a:cs typeface="Calibri Light"/>
            </a:endParaRPr>
          </a:p>
          <a:p>
            <a:pPr>
              <a:lnSpc>
                <a:spcPct val="100000"/>
              </a:lnSpc>
              <a:buFont typeface="Wingdings" panose="05000000000000000000" pitchFamily="2" charset="2"/>
              <a:buChar char="Ø"/>
            </a:pPr>
            <a:r>
              <a:rPr lang="en-GB" sz="1800" b="1" dirty="0"/>
              <a:t>“Red stickers” and permission</a:t>
            </a:r>
            <a:endParaRPr lang="en-GB" sz="1800" b="1">
              <a:cs typeface="Calibri Light"/>
            </a:endParaRPr>
          </a:p>
          <a:p>
            <a:pPr marL="4445" lvl="1" indent="0">
              <a:lnSpc>
                <a:spcPct val="100000"/>
              </a:lnSpc>
              <a:buNone/>
            </a:pPr>
            <a:r>
              <a:rPr lang="en-GB" sz="1800" dirty="0"/>
              <a:t>Permissions (</a:t>
            </a:r>
            <a:r>
              <a:rPr lang="en-GB" sz="1800" i="1" dirty="0"/>
              <a:t>if you want your child to wait alone, go to the gate unsupervised, wait for a sibling in senior school etc.</a:t>
            </a:r>
            <a:r>
              <a:rPr lang="en-GB" sz="1800" dirty="0"/>
              <a:t>), please send us written permission in the diaries and we will complete a red sticker. </a:t>
            </a:r>
            <a:endParaRPr lang="en-GB" sz="1800">
              <a:cs typeface="Calibri Light"/>
            </a:endParaRPr>
          </a:p>
          <a:p>
            <a:pPr marL="4445" lvl="1" indent="0">
              <a:lnSpc>
                <a:spcPct val="100000"/>
              </a:lnSpc>
              <a:buNone/>
            </a:pPr>
            <a:r>
              <a:rPr lang="en-GB" sz="1800" i="1" dirty="0"/>
              <a:t>Please note that children </a:t>
            </a:r>
            <a:r>
              <a:rPr lang="en-GB" sz="1800" b="1" i="1" dirty="0"/>
              <a:t>cannot </a:t>
            </a:r>
            <a:r>
              <a:rPr lang="en-GB" sz="1800" i="1" dirty="0"/>
              <a:t>play in front of the school (ever) or play unsupervised on the playground.</a:t>
            </a:r>
            <a:endParaRPr lang="en-GB" sz="1800" i="1" dirty="0">
              <a:cs typeface="Calibri Light"/>
            </a:endParaRPr>
          </a:p>
          <a:p>
            <a:endParaRPr lang="en-GB" sz="600"/>
          </a:p>
        </p:txBody>
      </p:sp>
      <p:pic>
        <p:nvPicPr>
          <p:cNvPr id="20" name="Picture Placeholder 7">
            <a:extLst>
              <a:ext uri="{FF2B5EF4-FFF2-40B4-BE49-F238E27FC236}">
                <a16:creationId xmlns:a16="http://schemas.microsoft.com/office/drawing/2014/main" id="{C74AB1AA-F73A-4943-9346-2EA565634B8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657224" y="228600"/>
            <a:ext cx="3634390" cy="959280"/>
          </a:xfrm>
          <a:prstGeom prst="rect">
            <a:avLst/>
          </a:prstGeom>
        </p:spPr>
      </p:pic>
    </p:spTree>
    <p:extLst>
      <p:ext uri="{BB962C8B-B14F-4D97-AF65-F5344CB8AC3E}">
        <p14:creationId xmlns:p14="http://schemas.microsoft.com/office/powerpoint/2010/main" val="365164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620B-D284-4A73-87F4-2343CA77D6B5}"/>
              </a:ext>
            </a:extLst>
          </p:cNvPr>
          <p:cNvSpPr>
            <a:spLocks noGrp="1"/>
          </p:cNvSpPr>
          <p:nvPr>
            <p:ph type="title"/>
          </p:nvPr>
        </p:nvSpPr>
        <p:spPr>
          <a:xfrm>
            <a:off x="657224" y="499533"/>
            <a:ext cx="10772775" cy="888692"/>
          </a:xfrm>
          <a:solidFill>
            <a:schemeClr val="accent1"/>
          </a:solidFill>
        </p:spPr>
        <p:txBody>
          <a:bodyPr/>
          <a:lstStyle/>
          <a:p>
            <a:pPr algn="r"/>
            <a:r>
              <a:rPr lang="en-GB">
                <a:solidFill>
                  <a:schemeClr val="bg1"/>
                </a:solidFill>
              </a:rPr>
              <a:t>What to bring everyday </a:t>
            </a:r>
            <a:r>
              <a:rPr lang="en-GB">
                <a:solidFill>
                  <a:schemeClr val="bg1"/>
                </a:solidFill>
                <a:cs typeface="Calibri Light"/>
              </a:rPr>
              <a:t>   </a:t>
            </a:r>
          </a:p>
        </p:txBody>
      </p:sp>
      <p:sp>
        <p:nvSpPr>
          <p:cNvPr id="3" name="Content Placeholder 2">
            <a:extLst>
              <a:ext uri="{FF2B5EF4-FFF2-40B4-BE49-F238E27FC236}">
                <a16:creationId xmlns:a16="http://schemas.microsoft.com/office/drawing/2014/main" id="{B2E1DEE5-6552-42CC-8543-4DFE8850F6D2}"/>
              </a:ext>
            </a:extLst>
          </p:cNvPr>
          <p:cNvSpPr>
            <a:spLocks noGrp="1"/>
          </p:cNvSpPr>
          <p:nvPr>
            <p:ph idx="1"/>
          </p:nvPr>
        </p:nvSpPr>
        <p:spPr>
          <a:xfrm>
            <a:off x="676656" y="1674774"/>
            <a:ext cx="10753725" cy="4564583"/>
          </a:xfrm>
        </p:spPr>
        <p:txBody>
          <a:bodyPr vert="horz" lIns="91440" tIns="45720" rIns="91440" bIns="45720" rtlCol="0" anchor="t">
            <a:normAutofit/>
          </a:bodyPr>
          <a:lstStyle/>
          <a:p>
            <a:pPr>
              <a:buFont typeface="Wingdings" pitchFamily="34" charset="0"/>
              <a:buChar char="Ø"/>
            </a:pPr>
            <a:r>
              <a:rPr lang="en-GB" dirty="0">
                <a:cs typeface="Calibri Light"/>
              </a:rPr>
              <a:t>School uniform (labelled)</a:t>
            </a:r>
            <a:endParaRPr lang="en-US" dirty="0">
              <a:cs typeface="Calibri Light"/>
            </a:endParaRPr>
          </a:p>
          <a:p>
            <a:pPr>
              <a:buFont typeface="Wingdings" pitchFamily="34" charset="0"/>
              <a:buChar char="Ø"/>
            </a:pPr>
            <a:r>
              <a:rPr lang="en-GB" dirty="0">
                <a:cs typeface="Calibri Light"/>
              </a:rPr>
              <a:t>Indoor shoes – plain black</a:t>
            </a:r>
          </a:p>
          <a:p>
            <a:pPr>
              <a:buFont typeface="Wingdings" pitchFamily="34" charset="0"/>
              <a:buChar char="Ø"/>
            </a:pPr>
            <a:r>
              <a:rPr lang="en-GB" dirty="0">
                <a:cs typeface="Calibri Light"/>
              </a:rPr>
              <a:t>Healthy snack </a:t>
            </a:r>
          </a:p>
          <a:p>
            <a:pPr>
              <a:buFont typeface="Wingdings" pitchFamily="34" charset="0"/>
              <a:buChar char="Ø"/>
            </a:pPr>
            <a:r>
              <a:rPr lang="en-GB" dirty="0">
                <a:cs typeface="Calibri Light"/>
              </a:rPr>
              <a:t>Water bottle</a:t>
            </a:r>
          </a:p>
          <a:p>
            <a:pPr>
              <a:buFont typeface="Wingdings" pitchFamily="34" charset="0"/>
              <a:buChar char="Ø"/>
            </a:pPr>
            <a:r>
              <a:rPr lang="en-GB" dirty="0">
                <a:cs typeface="Calibri Light"/>
              </a:rPr>
              <a:t>Library / reading book</a:t>
            </a:r>
          </a:p>
          <a:p>
            <a:pPr>
              <a:buFont typeface="Wingdings" pitchFamily="34" charset="0"/>
              <a:buChar char="Ø"/>
            </a:pPr>
            <a:r>
              <a:rPr lang="en-GB" dirty="0">
                <a:cs typeface="Calibri Light"/>
              </a:rPr>
              <a:t>Diary</a:t>
            </a:r>
          </a:p>
          <a:p>
            <a:pPr>
              <a:buFont typeface="Wingdings" pitchFamily="34" charset="0"/>
              <a:buChar char="Ø"/>
            </a:pPr>
            <a:r>
              <a:rPr lang="en-GB" dirty="0">
                <a:cs typeface="Calibri Light"/>
              </a:rPr>
              <a:t>PE Kit </a:t>
            </a:r>
          </a:p>
          <a:p>
            <a:pPr>
              <a:buFont typeface="Wingdings" pitchFamily="34" charset="0"/>
              <a:buChar char="Ø"/>
            </a:pPr>
            <a:r>
              <a:rPr lang="en-GB" dirty="0">
                <a:cs typeface="Calibri Light"/>
              </a:rPr>
              <a:t>Homework book – on Tuesdays</a:t>
            </a:r>
          </a:p>
          <a:p>
            <a:pPr>
              <a:buFont typeface="Wingdings" pitchFamily="34" charset="0"/>
              <a:buChar char="Ø"/>
            </a:pPr>
            <a:r>
              <a:rPr lang="en-GB" dirty="0">
                <a:cs typeface="Calibri Light"/>
              </a:rPr>
              <a:t>Old shirt as art apron (optional)</a:t>
            </a:r>
          </a:p>
          <a:p>
            <a:endParaRPr lang="en-GB">
              <a:cs typeface="Calibri Light"/>
            </a:endParaRPr>
          </a:p>
        </p:txBody>
      </p:sp>
      <p:pic>
        <p:nvPicPr>
          <p:cNvPr id="4" name="Picture Placeholder 7">
            <a:extLst>
              <a:ext uri="{FF2B5EF4-FFF2-40B4-BE49-F238E27FC236}">
                <a16:creationId xmlns:a16="http://schemas.microsoft.com/office/drawing/2014/main" id="{0EA7B0CB-A274-419C-A13C-B657E81F156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457" t="899" r="14379" b="-899"/>
          <a:stretch/>
        </p:blipFill>
        <p:spPr>
          <a:xfrm>
            <a:off x="1116684" y="500019"/>
            <a:ext cx="3634390" cy="959280"/>
          </a:xfrm>
          <a:prstGeom prst="rect">
            <a:avLst/>
          </a:prstGeom>
        </p:spPr>
      </p:pic>
      <p:sp>
        <p:nvSpPr>
          <p:cNvPr id="7" name="Content Placeholder 2">
            <a:extLst>
              <a:ext uri="{FF2B5EF4-FFF2-40B4-BE49-F238E27FC236}">
                <a16:creationId xmlns:a16="http://schemas.microsoft.com/office/drawing/2014/main" id="{8B780DBC-FCA2-4B3F-A5CB-843F074647C5}"/>
              </a:ext>
            </a:extLst>
          </p:cNvPr>
          <p:cNvSpPr txBox="1">
            <a:spLocks/>
          </p:cNvSpPr>
          <p:nvPr/>
        </p:nvSpPr>
        <p:spPr>
          <a:xfrm>
            <a:off x="6421623" y="1506534"/>
            <a:ext cx="4769028" cy="4382634"/>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ea typeface="+mn-lt"/>
                <a:cs typeface="+mn-lt"/>
                <a:hlinkClick r:id="rId3"/>
              </a:rPr>
              <a:t>https://pbis.fireflycloud.net/joining-pbis/pbis-school-uniform/primary-uniform</a:t>
            </a:r>
            <a:endParaRPr lang="en-US" dirty="0">
              <a:cs typeface="Calibri Light"/>
            </a:endParaRPr>
          </a:p>
          <a:p>
            <a:endParaRPr lang="en-US"/>
          </a:p>
          <a:p>
            <a:pPr>
              <a:buFont typeface="Wingdings" panose="05000000000000000000" pitchFamily="2" charset="2"/>
              <a:buChar char="Ø"/>
            </a:pPr>
            <a:r>
              <a:rPr lang="en-US" dirty="0"/>
              <a:t>School Uniform as outlined must be worn and adhered to, in exceptional circumstances that this can not to followed please communicate with your class teacher.</a:t>
            </a:r>
            <a:endParaRPr lang="en-US" dirty="0">
              <a:cs typeface="Calibri Light"/>
            </a:endParaRPr>
          </a:p>
          <a:p>
            <a:pPr>
              <a:buFont typeface="Wingdings" panose="05000000000000000000" pitchFamily="2" charset="2"/>
              <a:buChar char="Ø"/>
            </a:pPr>
            <a:r>
              <a:rPr lang="en-IE" dirty="0">
                <a:solidFill>
                  <a:schemeClr val="tx1"/>
                </a:solidFill>
              </a:rPr>
              <a:t>Please label everything including hats, scarfs, gloves, bags etc…</a:t>
            </a:r>
            <a:endParaRPr lang="en-IE" dirty="0">
              <a:solidFill>
                <a:schemeClr val="tx1"/>
              </a:solidFill>
              <a:cs typeface="Calibri Light"/>
            </a:endParaRPr>
          </a:p>
          <a:p>
            <a:pPr marL="0" indent="0">
              <a:buFont typeface="Arial" pitchFamily="34" charset="0"/>
              <a:buNone/>
            </a:pPr>
            <a:endParaRPr lang="en-IE">
              <a:solidFill>
                <a:schemeClr val="tx1"/>
              </a:solidFill>
            </a:endParaRPr>
          </a:p>
          <a:p>
            <a:pPr marL="0" indent="0">
              <a:buFont typeface="Arial" pitchFamily="34" charset="0"/>
              <a:buNone/>
            </a:pPr>
            <a:endParaRPr lang="en-IE">
              <a:solidFill>
                <a:schemeClr val="tx1"/>
              </a:solidFill>
            </a:endParaRPr>
          </a:p>
          <a:p>
            <a:pPr>
              <a:buFont typeface="Wingdings" panose="05000000000000000000" pitchFamily="2" charset="2"/>
              <a:buChar char="Ø"/>
            </a:pPr>
            <a:endParaRPr lang="en-IE">
              <a:solidFill>
                <a:schemeClr val="tx1"/>
              </a:solidFill>
            </a:endParaRPr>
          </a:p>
          <a:p>
            <a:endParaRPr lang="en-GB"/>
          </a:p>
        </p:txBody>
      </p:sp>
    </p:spTree>
    <p:extLst>
      <p:ext uri="{BB962C8B-B14F-4D97-AF65-F5344CB8AC3E}">
        <p14:creationId xmlns:p14="http://schemas.microsoft.com/office/powerpoint/2010/main" val="364109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54ED-5DB4-4B3C-85BB-8FA7B587FACB}"/>
              </a:ext>
            </a:extLst>
          </p:cNvPr>
          <p:cNvSpPr>
            <a:spLocks noGrp="1"/>
          </p:cNvSpPr>
          <p:nvPr>
            <p:ph type="title"/>
          </p:nvPr>
        </p:nvSpPr>
        <p:spPr>
          <a:xfrm>
            <a:off x="657224" y="499533"/>
            <a:ext cx="10772775" cy="872067"/>
          </a:xfrm>
          <a:solidFill>
            <a:schemeClr val="accent1"/>
          </a:solidFill>
        </p:spPr>
        <p:txBody>
          <a:bodyPr/>
          <a:lstStyle/>
          <a:p>
            <a:endParaRPr lang="en-GB"/>
          </a:p>
        </p:txBody>
      </p:sp>
      <p:sp>
        <p:nvSpPr>
          <p:cNvPr id="3" name="Content Placeholder 2">
            <a:extLst>
              <a:ext uri="{FF2B5EF4-FFF2-40B4-BE49-F238E27FC236}">
                <a16:creationId xmlns:a16="http://schemas.microsoft.com/office/drawing/2014/main" id="{5A1D0A9C-59DC-4DB9-8024-2CB616769419}"/>
              </a:ext>
            </a:extLst>
          </p:cNvPr>
          <p:cNvSpPr>
            <a:spLocks noGrp="1"/>
          </p:cNvSpPr>
          <p:nvPr>
            <p:ph idx="1"/>
          </p:nvPr>
        </p:nvSpPr>
        <p:spPr>
          <a:xfrm>
            <a:off x="724281" y="1477415"/>
            <a:ext cx="10772775" cy="5186276"/>
          </a:xfrm>
        </p:spPr>
        <p:txBody>
          <a:bodyPr vert="horz" lIns="91440" tIns="45720" rIns="91440" bIns="45720" rtlCol="0" anchor="t">
            <a:noAutofit/>
          </a:bodyPr>
          <a:lstStyle/>
          <a:p>
            <a:pPr marL="0" indent="0">
              <a:buNone/>
            </a:pPr>
            <a:r>
              <a:rPr lang="en-GB" b="1" dirty="0">
                <a:cs typeface="Calibri Light"/>
              </a:rPr>
              <a:t>VLE class pages, which will have:</a:t>
            </a:r>
            <a:endParaRPr lang="en-US" dirty="0">
              <a:cs typeface="Calibri Light"/>
            </a:endParaRPr>
          </a:p>
          <a:p>
            <a:pPr>
              <a:buFont typeface="Wingdings" pitchFamily="34" charset="0"/>
              <a:buChar char="§"/>
            </a:pPr>
            <a:r>
              <a:rPr lang="en-GB" dirty="0">
                <a:cs typeface="Calibri Light"/>
              </a:rPr>
              <a:t>Homework </a:t>
            </a:r>
            <a:r>
              <a:rPr lang="en-GB" dirty="0">
                <a:ea typeface="+mn-lt"/>
                <a:cs typeface="+mn-lt"/>
              </a:rPr>
              <a:t>                                                     </a:t>
            </a:r>
            <a:r>
              <a:rPr lang="en-GB" dirty="0">
                <a:ea typeface="+mn-lt"/>
                <a:cs typeface="+mn-lt"/>
                <a:hlinkClick r:id="rId2"/>
              </a:rPr>
              <a:t>https://pbis.fireflycloud.net/year-6-3/kamyk</a:t>
            </a:r>
          </a:p>
          <a:p>
            <a:pPr>
              <a:buFont typeface="Wingdings" pitchFamily="34" charset="0"/>
              <a:buChar char="§"/>
            </a:pPr>
            <a:r>
              <a:rPr lang="en-GB" dirty="0">
                <a:cs typeface="Calibri Light"/>
              </a:rPr>
              <a:t>Spellings </a:t>
            </a:r>
          </a:p>
          <a:p>
            <a:pPr>
              <a:buFont typeface="Wingdings" pitchFamily="34" charset="0"/>
              <a:buChar char="§"/>
            </a:pPr>
            <a:r>
              <a:rPr lang="en-GB" dirty="0">
                <a:cs typeface="Calibri Light"/>
              </a:rPr>
              <a:t>Recommended Year 6 reading books</a:t>
            </a:r>
          </a:p>
          <a:p>
            <a:pPr>
              <a:buFont typeface="Wingdings" pitchFamily="34" charset="0"/>
              <a:buChar char="§"/>
            </a:pPr>
            <a:r>
              <a:rPr lang="en-GB" dirty="0">
                <a:cs typeface="Calibri Light"/>
              </a:rPr>
              <a:t>Other important information e.g. Trip and consent forms</a:t>
            </a:r>
          </a:p>
          <a:p>
            <a:pPr marL="0" indent="0">
              <a:buNone/>
            </a:pPr>
            <a:endParaRPr lang="en-GB" dirty="0">
              <a:cs typeface="Calibri Light"/>
            </a:endParaRPr>
          </a:p>
          <a:p>
            <a:pPr marL="0" indent="0">
              <a:buNone/>
            </a:pPr>
            <a:r>
              <a:rPr lang="en-GB" b="1" dirty="0">
                <a:cs typeface="Calibri Light"/>
              </a:rPr>
              <a:t>Seesaw:</a:t>
            </a:r>
            <a:endParaRPr lang="en-GB" dirty="0">
              <a:cs typeface="Calibri Light"/>
            </a:endParaRPr>
          </a:p>
          <a:p>
            <a:pPr>
              <a:buFont typeface="Wingdings" pitchFamily="34" charset="0"/>
              <a:buChar char="§"/>
            </a:pPr>
            <a:r>
              <a:rPr lang="en-GB" dirty="0">
                <a:cs typeface="Calibri Light"/>
              </a:rPr>
              <a:t>Tool for sharing children's work with parents (student led)</a:t>
            </a:r>
          </a:p>
          <a:p>
            <a:pPr>
              <a:buFont typeface="Wingdings" pitchFamily="34" charset="0"/>
              <a:buChar char="§"/>
            </a:pPr>
            <a:r>
              <a:rPr lang="en-GB" dirty="0">
                <a:cs typeface="Calibri Light"/>
              </a:rPr>
              <a:t>Please sign up if you haven’t already done so. Email has been sent to parents. </a:t>
            </a:r>
          </a:p>
          <a:p>
            <a:pPr>
              <a:buFont typeface="Wingdings" pitchFamily="34" charset="0"/>
              <a:buChar char="§"/>
            </a:pPr>
            <a:r>
              <a:rPr lang="en-GB" dirty="0">
                <a:cs typeface="Calibri Light"/>
              </a:rPr>
              <a:t>Feel free to leave a comment!</a:t>
            </a:r>
          </a:p>
        </p:txBody>
      </p:sp>
      <p:sp>
        <p:nvSpPr>
          <p:cNvPr id="4" name="Title 1">
            <a:extLst>
              <a:ext uri="{FF2B5EF4-FFF2-40B4-BE49-F238E27FC236}">
                <a16:creationId xmlns:a16="http://schemas.microsoft.com/office/drawing/2014/main" id="{4C7A2BCD-F7E0-4F61-ADF9-1FBF6641D2DE}"/>
              </a:ext>
            </a:extLst>
          </p:cNvPr>
          <p:cNvSpPr txBox="1">
            <a:spLocks/>
          </p:cNvSpPr>
          <p:nvPr/>
        </p:nvSpPr>
        <p:spPr>
          <a:xfrm>
            <a:off x="657224" y="499533"/>
            <a:ext cx="10772775" cy="838816"/>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en-GB">
                <a:solidFill>
                  <a:schemeClr val="bg1"/>
                </a:solidFill>
              </a:rPr>
              <a:t>The VLE</a:t>
            </a:r>
            <a:r>
              <a:rPr lang="en-GB">
                <a:solidFill>
                  <a:schemeClr val="bg1"/>
                </a:solidFill>
                <a:cs typeface="Calibri Light"/>
              </a:rPr>
              <a:t> and Seesaw</a:t>
            </a:r>
            <a:endParaRPr lang="en-GB">
              <a:solidFill>
                <a:schemeClr val="bg1"/>
              </a:solidFill>
            </a:endParaRPr>
          </a:p>
        </p:txBody>
      </p:sp>
      <p:pic>
        <p:nvPicPr>
          <p:cNvPr id="5" name="Picture Placeholder 7">
            <a:extLst>
              <a:ext uri="{FF2B5EF4-FFF2-40B4-BE49-F238E27FC236}">
                <a16:creationId xmlns:a16="http://schemas.microsoft.com/office/drawing/2014/main" id="{51E9034D-7F95-42CB-AFDC-3B045CA7437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57" t="899" r="14379" b="-899"/>
          <a:stretch/>
        </p:blipFill>
        <p:spPr>
          <a:xfrm>
            <a:off x="676656" y="542949"/>
            <a:ext cx="3634390" cy="959280"/>
          </a:xfrm>
          <a:prstGeom prst="rect">
            <a:avLst/>
          </a:prstGeom>
        </p:spPr>
      </p:pic>
    </p:spTree>
    <p:extLst>
      <p:ext uri="{BB962C8B-B14F-4D97-AF65-F5344CB8AC3E}">
        <p14:creationId xmlns:p14="http://schemas.microsoft.com/office/powerpoint/2010/main" val="169202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B822-4B67-42EA-A020-8D8B4AAC56E8}"/>
              </a:ext>
            </a:extLst>
          </p:cNvPr>
          <p:cNvSpPr>
            <a:spLocks noGrp="1"/>
          </p:cNvSpPr>
          <p:nvPr>
            <p:ph type="title"/>
          </p:nvPr>
        </p:nvSpPr>
        <p:spPr/>
        <p:txBody>
          <a:bodyPr/>
          <a:lstStyle/>
          <a:p>
            <a:r>
              <a:rPr lang="en-GB" dirty="0">
                <a:cs typeface="Calibri Light"/>
              </a:rPr>
              <a:t>PBIS Y6 Rewards and celebration of achievements</a:t>
            </a:r>
            <a:endParaRPr lang="en-GB" dirty="0"/>
          </a:p>
        </p:txBody>
      </p:sp>
      <p:sp>
        <p:nvSpPr>
          <p:cNvPr id="3" name="Content Placeholder 2">
            <a:extLst>
              <a:ext uri="{FF2B5EF4-FFF2-40B4-BE49-F238E27FC236}">
                <a16:creationId xmlns:a16="http://schemas.microsoft.com/office/drawing/2014/main" id="{5D6AA29B-2489-4C96-95EE-05AC70B3D0C3}"/>
              </a:ext>
            </a:extLst>
          </p:cNvPr>
          <p:cNvSpPr>
            <a:spLocks noGrp="1"/>
          </p:cNvSpPr>
          <p:nvPr>
            <p:ph idx="1"/>
          </p:nvPr>
        </p:nvSpPr>
        <p:spPr>
          <a:xfrm>
            <a:off x="541663" y="321326"/>
            <a:ext cx="6316337" cy="6177078"/>
          </a:xfrm>
        </p:spPr>
        <p:txBody>
          <a:bodyPr vert="horz" lIns="91440" tIns="45720" rIns="91440" bIns="45720" rtlCol="0" anchor="t">
            <a:normAutofit fontScale="92500" lnSpcReduction="20000"/>
          </a:bodyPr>
          <a:lstStyle/>
          <a:p>
            <a:pPr marL="0" indent="0" algn="ctr">
              <a:buNone/>
            </a:pPr>
            <a:r>
              <a:rPr lang="en-GB" b="1" dirty="0">
                <a:ea typeface="+mn-lt"/>
                <a:cs typeface="+mn-lt"/>
              </a:rPr>
              <a:t>◦In Year 6 we are focusing on positive behaviour reinforcement through:</a:t>
            </a:r>
            <a:endParaRPr lang="en-US" b="1" dirty="0">
              <a:cs typeface="Calibri Light" panose="020F0302020204030204"/>
            </a:endParaRPr>
          </a:p>
          <a:p>
            <a:pPr>
              <a:buFont typeface="Wingdings" pitchFamily="34" charset="0"/>
              <a:buChar char="Ø"/>
            </a:pPr>
            <a:r>
              <a:rPr lang="en-GB" dirty="0">
                <a:ea typeface="+mn-lt"/>
                <a:cs typeface="+mn-lt"/>
              </a:rPr>
              <a:t>students being awarded individual house points throughout the week</a:t>
            </a:r>
            <a:endParaRPr lang="en-GB">
              <a:cs typeface="Calibri Light" panose="020F0302020204030204"/>
            </a:endParaRPr>
          </a:p>
          <a:p>
            <a:pPr>
              <a:buFont typeface="Wingdings" pitchFamily="34" charset="0"/>
              <a:buChar char="Ø"/>
            </a:pPr>
            <a:r>
              <a:rPr lang="en-GB" dirty="0">
                <a:ea typeface="+mn-lt"/>
                <a:cs typeface="+mn-lt"/>
              </a:rPr>
              <a:t>selected students to receive WOW certificates every 2nd week in assembly</a:t>
            </a:r>
          </a:p>
          <a:p>
            <a:pPr>
              <a:buFont typeface="Wingdings" pitchFamily="34" charset="0"/>
              <a:buChar char="Ø"/>
            </a:pPr>
            <a:r>
              <a:rPr lang="en-GB" dirty="0">
                <a:cs typeface="Calibri Light" panose="020F0302020204030204"/>
              </a:rPr>
              <a:t>class flag points for team effort and conduct around school</a:t>
            </a:r>
          </a:p>
          <a:p>
            <a:pPr>
              <a:buFont typeface="Wingdings" pitchFamily="34" charset="0"/>
              <a:buChar char="Ø"/>
            </a:pPr>
            <a:r>
              <a:rPr lang="en-GB" dirty="0">
                <a:ea typeface="+mn-lt"/>
                <a:cs typeface="+mn-lt"/>
              </a:rPr>
              <a:t>Year 6 Wonder Wall – a display of  excellent work produced by students as an example to others in Year 6</a:t>
            </a:r>
          </a:p>
          <a:p>
            <a:pPr>
              <a:buFont typeface="Wingdings" pitchFamily="34" charset="0"/>
              <a:buChar char="Ø"/>
            </a:pPr>
            <a:r>
              <a:rPr lang="en-GB" dirty="0">
                <a:ea typeface="+mn-lt"/>
                <a:cs typeface="+mn-lt"/>
              </a:rPr>
              <a:t>Year 6 Graduation at the end of the year - a celebration of primary school life</a:t>
            </a:r>
          </a:p>
          <a:p>
            <a:endParaRPr lang="en-GB">
              <a:cs typeface="Calibri Light"/>
            </a:endParaRPr>
          </a:p>
          <a:p>
            <a:endParaRPr lang="en-GB" dirty="0">
              <a:cs typeface="Calibri Light"/>
            </a:endParaRPr>
          </a:p>
        </p:txBody>
      </p:sp>
    </p:spTree>
    <p:extLst>
      <p:ext uri="{BB962C8B-B14F-4D97-AF65-F5344CB8AC3E}">
        <p14:creationId xmlns:p14="http://schemas.microsoft.com/office/powerpoint/2010/main" val="164594456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0E373CD0A1FE4A880F7E93663C7013" ma:contentTypeVersion="9" ma:contentTypeDescription="Create a new document." ma:contentTypeScope="" ma:versionID="19864d417f9c8c108ed827284310d887">
  <xsd:schema xmlns:xsd="http://www.w3.org/2001/XMLSchema" xmlns:xs="http://www.w3.org/2001/XMLSchema" xmlns:p="http://schemas.microsoft.com/office/2006/metadata/properties" xmlns:ns2="cb52df72-cc15-423e-85f2-4a5278fc6749" xmlns:ns3="1612fed6-28ad-47c9-95d9-3f2f073cf462" targetNamespace="http://schemas.microsoft.com/office/2006/metadata/properties" ma:root="true" ma:fieldsID="5ad0cb1612c6c2e055891b7ab2e5d86d" ns2:_="" ns3:_="">
    <xsd:import namespace="cb52df72-cc15-423e-85f2-4a5278fc6749"/>
    <xsd:import namespace="1612fed6-28ad-47c9-95d9-3f2f073cf46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2df72-cc15-423e-85f2-4a5278fc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2fed6-28ad-47c9-95d9-3f2f073cf46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491D5-448A-445E-8D3B-C47FA3F4AAD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12fed6-28ad-47c9-95d9-3f2f073cf462"/>
    <ds:schemaRef ds:uri="http://schemas.microsoft.com/office/2006/documentManagement/types"/>
    <ds:schemaRef ds:uri="cb52df72-cc15-423e-85f2-4a5278fc6749"/>
    <ds:schemaRef ds:uri="http://www.w3.org/XML/1998/namespace"/>
    <ds:schemaRef ds:uri="http://purl.org/dc/dcmitype/"/>
  </ds:schemaRefs>
</ds:datastoreItem>
</file>

<file path=customXml/itemProps2.xml><?xml version="1.0" encoding="utf-8"?>
<ds:datastoreItem xmlns:ds="http://schemas.openxmlformats.org/officeDocument/2006/customXml" ds:itemID="{03A38D29-9131-4FFA-842E-EC5B9F9F9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2df72-cc15-423e-85f2-4a5278fc6749"/>
    <ds:schemaRef ds:uri="1612fed6-28ad-47c9-95d9-3f2f073cf4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30BB2F-475F-4DF1-83CB-6389F0C624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756</Words>
  <Application>Microsoft Office PowerPoint</Application>
  <PresentationFormat>Widescreen</PresentationFormat>
  <Paragraphs>258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Century Gothic</vt:lpstr>
      <vt:lpstr>Times New Roman</vt:lpstr>
      <vt:lpstr>Wingdings</vt:lpstr>
      <vt:lpstr>Wingdings,Sans-Serif</vt:lpstr>
      <vt:lpstr>Metropolitan</vt:lpstr>
      <vt:lpstr>PBIS Year 6 </vt:lpstr>
      <vt:lpstr>Meet the Team</vt:lpstr>
      <vt:lpstr>Support and Specialist Team</vt:lpstr>
      <vt:lpstr>Year 6 - What to expect…</vt:lpstr>
      <vt:lpstr>Communication</vt:lpstr>
      <vt:lpstr>Beginning and End of Day Routines</vt:lpstr>
      <vt:lpstr>What to bring everyday    </vt:lpstr>
      <vt:lpstr>PowerPoint Presentation</vt:lpstr>
      <vt:lpstr>PBIS Y6 Rewards and celebration of achievements</vt:lpstr>
      <vt:lpstr>PBIS Sanctions Ladder</vt:lpstr>
      <vt:lpstr> P.E. and Dance</vt:lpstr>
      <vt:lpstr>The Curriculum</vt:lpstr>
      <vt:lpstr>The Curriculum continued...</vt:lpstr>
      <vt:lpstr>The Creative Curriculum</vt:lpstr>
      <vt:lpstr>Nord-Anglia Initiatives</vt:lpstr>
      <vt:lpstr>Homework</vt:lpstr>
      <vt:lpstr>Spelling...</vt:lpstr>
      <vt:lpstr>Reading...</vt:lpstr>
      <vt:lpstr>Get Involved</vt:lpstr>
      <vt:lpstr>Optional Home Learning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Year 6</dc:title>
  <dc:creator>Victoria Lawlor</dc:creator>
  <cp:lastModifiedBy>Paul Baker</cp:lastModifiedBy>
  <cp:revision>1025</cp:revision>
  <dcterms:created xsi:type="dcterms:W3CDTF">1601-01-01T00:00:00Z</dcterms:created>
  <dcterms:modified xsi:type="dcterms:W3CDTF">2019-09-12T08:55:11Z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0x010100C80E373CD0A1FE4A880F7E93663C7013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Order">
    <vt:r8>2020100</vt:r8>
  </property>
</Properties>
</file>