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0" r:id="rId4"/>
  </p:sldMasterIdLst>
  <p:notesMasterIdLst>
    <p:notesMasterId r:id="rId25"/>
  </p:notesMasterIdLst>
  <p:handoutMasterIdLst>
    <p:handoutMasterId r:id="rId26"/>
  </p:handoutMasterIdLst>
  <p:sldIdLst>
    <p:sldId id="256" r:id="rId5"/>
    <p:sldId id="257" r:id="rId6"/>
    <p:sldId id="258" r:id="rId7"/>
    <p:sldId id="286" r:id="rId8"/>
    <p:sldId id="276" r:id="rId9"/>
    <p:sldId id="262" r:id="rId10"/>
    <p:sldId id="281" r:id="rId11"/>
    <p:sldId id="288" r:id="rId12"/>
    <p:sldId id="289" r:id="rId13"/>
    <p:sldId id="292" r:id="rId14"/>
    <p:sldId id="291" r:id="rId15"/>
    <p:sldId id="282" r:id="rId16"/>
    <p:sldId id="295" r:id="rId17"/>
    <p:sldId id="296" r:id="rId18"/>
    <p:sldId id="268" r:id="rId19"/>
    <p:sldId id="293" r:id="rId20"/>
    <p:sldId id="294" r:id="rId21"/>
    <p:sldId id="260" r:id="rId22"/>
    <p:sldId id="265" r:id="rId23"/>
    <p:sldId id="27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5C29FC-5602-239D-8742-64C3A2782BF1}" v="3" dt="2019-09-09T10:40:20.0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14" autoAdjust="0"/>
  </p:normalViewPr>
  <p:slideViewPr>
    <p:cSldViewPr snapToGrid="0">
      <p:cViewPr varScale="1">
        <p:scale>
          <a:sx n="104" d="100"/>
          <a:sy n="104" d="100"/>
        </p:scale>
        <p:origin x="121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Clark" userId="S::emily.clark@pbis.cz::924e0b37-0ab5-461b-9a76-3341d5b652a6" providerId="AD" clId="Web-{BC1340DF-54F2-B8D0-FA90-DF7255B7ABBA}"/>
    <pc:docChg chg="modSld">
      <pc:chgData name="Emily Clark" userId="S::emily.clark@pbis.cz::924e0b37-0ab5-461b-9a76-3341d5b652a6" providerId="AD" clId="Web-{BC1340DF-54F2-B8D0-FA90-DF7255B7ABBA}" dt="2019-09-06T15:03:00.991" v="107" actId="1076"/>
      <pc:docMkLst>
        <pc:docMk/>
      </pc:docMkLst>
      <pc:sldChg chg="delSp modSp">
        <pc:chgData name="Emily Clark" userId="S::emily.clark@pbis.cz::924e0b37-0ab5-461b-9a76-3341d5b652a6" providerId="AD" clId="Web-{BC1340DF-54F2-B8D0-FA90-DF7255B7ABBA}" dt="2019-09-06T15:03:00.991" v="107" actId="1076"/>
        <pc:sldMkLst>
          <pc:docMk/>
          <pc:sldMk cId="3642246480" sldId="258"/>
        </pc:sldMkLst>
        <pc:spChg chg="mod">
          <ac:chgData name="Emily Clark" userId="S::emily.clark@pbis.cz::924e0b37-0ab5-461b-9a76-3341d5b652a6" providerId="AD" clId="Web-{BC1340DF-54F2-B8D0-FA90-DF7255B7ABBA}" dt="2019-09-06T15:02:29.709" v="88" actId="14100"/>
          <ac:spMkLst>
            <pc:docMk/>
            <pc:sldMk cId="3642246480" sldId="258"/>
            <ac:spMk id="2" creationId="{F5A6E25C-AB41-AF4B-9543-2C25563DC1AB}"/>
          </ac:spMkLst>
        </pc:spChg>
        <pc:spChg chg="mod">
          <ac:chgData name="Emily Clark" userId="S::emily.clark@pbis.cz::924e0b37-0ab5-461b-9a76-3341d5b652a6" providerId="AD" clId="Web-{BC1340DF-54F2-B8D0-FA90-DF7255B7ABBA}" dt="2019-09-06T15:02:13.553" v="79" actId="1076"/>
          <ac:spMkLst>
            <pc:docMk/>
            <pc:sldMk cId="3642246480" sldId="258"/>
            <ac:spMk id="3" creationId="{465050B6-83DD-4DD7-A6BB-AF167FA6DD96}"/>
          </ac:spMkLst>
        </pc:spChg>
        <pc:spChg chg="mod">
          <ac:chgData name="Emily Clark" userId="S::emily.clark@pbis.cz::924e0b37-0ab5-461b-9a76-3341d5b652a6" providerId="AD" clId="Web-{BC1340DF-54F2-B8D0-FA90-DF7255B7ABBA}" dt="2019-09-06T15:02:48.928" v="98" actId="1076"/>
          <ac:spMkLst>
            <pc:docMk/>
            <pc:sldMk cId="3642246480" sldId="258"/>
            <ac:spMk id="12" creationId="{00000000-0000-0000-0000-000000000000}"/>
          </ac:spMkLst>
        </pc:spChg>
        <pc:spChg chg="mod">
          <ac:chgData name="Emily Clark" userId="S::emily.clark@pbis.cz::924e0b37-0ab5-461b-9a76-3341d5b652a6" providerId="AD" clId="Web-{BC1340DF-54F2-B8D0-FA90-DF7255B7ABBA}" dt="2019-09-06T15:02:48.960" v="100" actId="1076"/>
          <ac:spMkLst>
            <pc:docMk/>
            <pc:sldMk cId="3642246480" sldId="258"/>
            <ac:spMk id="35" creationId="{DA0CDAC5-6BFA-47BC-B194-3BC1FEA3F2DE}"/>
          </ac:spMkLst>
        </pc:spChg>
        <pc:spChg chg="del">
          <ac:chgData name="Emily Clark" userId="S::emily.clark@pbis.cz::924e0b37-0ab5-461b-9a76-3341d5b652a6" providerId="AD" clId="Web-{BC1340DF-54F2-B8D0-FA90-DF7255B7ABBA}" dt="2019-09-06T15:02:05.241" v="70"/>
          <ac:spMkLst>
            <pc:docMk/>
            <pc:sldMk cId="3642246480" sldId="258"/>
            <ac:spMk id="36" creationId="{9CAC8222-3EDA-44A4-B796-D688E97E957F}"/>
          </ac:spMkLst>
        </pc:spChg>
        <pc:spChg chg="mod">
          <ac:chgData name="Emily Clark" userId="S::emily.clark@pbis.cz::924e0b37-0ab5-461b-9a76-3341d5b652a6" providerId="AD" clId="Web-{BC1340DF-54F2-B8D0-FA90-DF7255B7ABBA}" dt="2019-09-06T15:02:57.913" v="104" actId="1076"/>
          <ac:spMkLst>
            <pc:docMk/>
            <pc:sldMk cId="3642246480" sldId="258"/>
            <ac:spMk id="37" creationId="{56B47F6A-359F-4CB1-B4BA-988D6E1C0994}"/>
          </ac:spMkLst>
        </pc:spChg>
        <pc:spChg chg="mod">
          <ac:chgData name="Emily Clark" userId="S::emily.clark@pbis.cz::924e0b37-0ab5-461b-9a76-3341d5b652a6" providerId="AD" clId="Web-{BC1340DF-54F2-B8D0-FA90-DF7255B7ABBA}" dt="2019-09-06T15:03:00.991" v="107" actId="1076"/>
          <ac:spMkLst>
            <pc:docMk/>
            <pc:sldMk cId="3642246480" sldId="258"/>
            <ac:spMk id="38" creationId="{465050B6-83DD-4DD7-A6BB-AF167FA6DD96}"/>
          </ac:spMkLst>
        </pc:spChg>
        <pc:spChg chg="mod">
          <ac:chgData name="Emily Clark" userId="S::emily.clark@pbis.cz::924e0b37-0ab5-461b-9a76-3341d5b652a6" providerId="AD" clId="Web-{BC1340DF-54F2-B8D0-FA90-DF7255B7ABBA}" dt="2019-09-06T15:02:13.600" v="83" actId="1076"/>
          <ac:spMkLst>
            <pc:docMk/>
            <pc:sldMk cId="3642246480" sldId="258"/>
            <ac:spMk id="39" creationId="{9CAC8222-3EDA-44A4-B796-D688E97E957F}"/>
          </ac:spMkLst>
        </pc:spChg>
        <pc:grpChg chg="mod">
          <ac:chgData name="Emily Clark" userId="S::emily.clark@pbis.cz::924e0b37-0ab5-461b-9a76-3341d5b652a6" providerId="AD" clId="Web-{BC1340DF-54F2-B8D0-FA90-DF7255B7ABBA}" dt="2019-09-06T15:02:48.913" v="97" actId="1076"/>
          <ac:grpSpMkLst>
            <pc:docMk/>
            <pc:sldMk cId="3642246480" sldId="258"/>
            <ac:grpSpMk id="20" creationId="{1EA88EB0-19AD-46E4-BBF4-20F10C81B7FA}"/>
          </ac:grpSpMkLst>
        </pc:grpChg>
        <pc:grpChg chg="mod">
          <ac:chgData name="Emily Clark" userId="S::emily.clark@pbis.cz::924e0b37-0ab5-461b-9a76-3341d5b652a6" providerId="AD" clId="Web-{BC1340DF-54F2-B8D0-FA90-DF7255B7ABBA}" dt="2019-09-06T15:02:48.944" v="99" actId="1076"/>
          <ac:grpSpMkLst>
            <pc:docMk/>
            <pc:sldMk cId="3642246480" sldId="258"/>
            <ac:grpSpMk id="28" creationId="{D6B245DD-E9B0-4244-8893-6D36F899BEE4}"/>
          </ac:grpSpMkLst>
        </pc:grpChg>
        <pc:picChg chg="mod">
          <ac:chgData name="Emily Clark" userId="S::emily.clark@pbis.cz::924e0b37-0ab5-461b-9a76-3341d5b652a6" providerId="AD" clId="Web-{BC1340DF-54F2-B8D0-FA90-DF7255B7ABBA}" dt="2019-09-06T15:02:50.881" v="103" actId="1076"/>
          <ac:picMkLst>
            <pc:docMk/>
            <pc:sldMk cId="3642246480" sldId="258"/>
            <ac:picMk id="5" creationId="{6486D50D-84AE-4E62-BCBA-20E9B3F71338}"/>
          </ac:picMkLst>
        </pc:picChg>
        <pc:picChg chg="mod">
          <ac:chgData name="Emily Clark" userId="S::emily.clark@pbis.cz::924e0b37-0ab5-461b-9a76-3341d5b652a6" providerId="AD" clId="Web-{BC1340DF-54F2-B8D0-FA90-DF7255B7ABBA}" dt="2019-09-06T15:02:57.928" v="105" actId="1076"/>
          <ac:picMkLst>
            <pc:docMk/>
            <pc:sldMk cId="3642246480" sldId="258"/>
            <ac:picMk id="9" creationId="{00000000-0000-0000-0000-000000000000}"/>
          </ac:picMkLst>
        </pc:picChg>
        <pc:picChg chg="mod">
          <ac:chgData name="Emily Clark" userId="S::emily.clark@pbis.cz::924e0b37-0ab5-461b-9a76-3341d5b652a6" providerId="AD" clId="Web-{BC1340DF-54F2-B8D0-FA90-DF7255B7ABBA}" dt="2019-09-06T15:02:13.569" v="80" actId="1076"/>
          <ac:picMkLst>
            <pc:docMk/>
            <pc:sldMk cId="3642246480" sldId="258"/>
            <ac:picMk id="26" creationId="{D0450FEE-EEB1-4F6C-9DED-00E0C014ABD8}"/>
          </ac:picMkLst>
        </pc:picChg>
        <pc:picChg chg="mod">
          <ac:chgData name="Emily Clark" userId="S::emily.clark@pbis.cz::924e0b37-0ab5-461b-9a76-3341d5b652a6" providerId="AD" clId="Web-{BC1340DF-54F2-B8D0-FA90-DF7255B7ABBA}" dt="2019-09-06T15:02:48.975" v="102" actId="1076"/>
          <ac:picMkLst>
            <pc:docMk/>
            <pc:sldMk cId="3642246480" sldId="258"/>
            <ac:picMk id="2052" creationId="{00000000-0000-0000-0000-000000000000}"/>
          </ac:picMkLst>
        </pc:picChg>
        <pc:picChg chg="del">
          <ac:chgData name="Emily Clark" userId="S::emily.clark@pbis.cz::924e0b37-0ab5-461b-9a76-3341d5b652a6" providerId="AD" clId="Web-{BC1340DF-54F2-B8D0-FA90-DF7255B7ABBA}" dt="2019-09-06T15:02:03.428" v="69"/>
          <ac:picMkLst>
            <pc:docMk/>
            <pc:sldMk cId="3642246480" sldId="258"/>
            <ac:picMk id="2054" creationId="{00000000-0000-0000-0000-000000000000}"/>
          </ac:picMkLst>
        </pc:picChg>
        <pc:picChg chg="mod">
          <ac:chgData name="Emily Clark" userId="S::emily.clark@pbis.cz::924e0b37-0ab5-461b-9a76-3341d5b652a6" providerId="AD" clId="Web-{BC1340DF-54F2-B8D0-FA90-DF7255B7ABBA}" dt="2019-09-06T15:03:00.991" v="106" actId="1076"/>
          <ac:picMkLst>
            <pc:docMk/>
            <pc:sldMk cId="3642246480" sldId="258"/>
            <ac:picMk id="2058" creationId="{00000000-0000-0000-0000-000000000000}"/>
          </ac:picMkLst>
        </pc:picChg>
        <pc:picChg chg="mod">
          <ac:chgData name="Emily Clark" userId="S::emily.clark@pbis.cz::924e0b37-0ab5-461b-9a76-3341d5b652a6" providerId="AD" clId="Web-{BC1340DF-54F2-B8D0-FA90-DF7255B7ABBA}" dt="2019-09-06T15:02:13.584" v="81" actId="1076"/>
          <ac:picMkLst>
            <pc:docMk/>
            <pc:sldMk cId="3642246480" sldId="258"/>
            <ac:picMk id="2060" creationId="{A35E6D6A-D752-4B77-9794-B71CCBACD83D}"/>
          </ac:picMkLst>
        </pc:picChg>
      </pc:sldChg>
      <pc:sldChg chg="addSp delSp">
        <pc:chgData name="Emily Clark" userId="S::emily.clark@pbis.cz::924e0b37-0ab5-461b-9a76-3341d5b652a6" providerId="AD" clId="Web-{BC1340DF-54F2-B8D0-FA90-DF7255B7ABBA}" dt="2019-09-06T14:58:46.567" v="47"/>
        <pc:sldMkLst>
          <pc:docMk/>
          <pc:sldMk cId="2590217831" sldId="260"/>
        </pc:sldMkLst>
        <pc:spChg chg="del">
          <ac:chgData name="Emily Clark" userId="S::emily.clark@pbis.cz::924e0b37-0ab5-461b-9a76-3341d5b652a6" providerId="AD" clId="Web-{BC1340DF-54F2-B8D0-FA90-DF7255B7ABBA}" dt="2019-09-06T14:58:46.567" v="47"/>
          <ac:spMkLst>
            <pc:docMk/>
            <pc:sldMk cId="2590217831" sldId="260"/>
            <ac:spMk id="5" creationId="{00000000-0000-0000-0000-000000000000}"/>
          </ac:spMkLst>
        </pc:spChg>
        <pc:graphicFrameChg chg="add">
          <ac:chgData name="Emily Clark" userId="S::emily.clark@pbis.cz::924e0b37-0ab5-461b-9a76-3341d5b652a6" providerId="AD" clId="Web-{BC1340DF-54F2-B8D0-FA90-DF7255B7ABBA}" dt="2019-09-06T14:58:46.567" v="47"/>
          <ac:graphicFrameMkLst>
            <pc:docMk/>
            <pc:sldMk cId="2590217831" sldId="260"/>
            <ac:graphicFrameMk id="3" creationId="{9DF2BD68-C0D5-4992-8CD7-4A4EC05822E2}"/>
          </ac:graphicFrameMkLst>
        </pc:graphicFrameChg>
      </pc:sldChg>
      <pc:sldChg chg="modSp">
        <pc:chgData name="Emily Clark" userId="S::emily.clark@pbis.cz::924e0b37-0ab5-461b-9a76-3341d5b652a6" providerId="AD" clId="Web-{BC1340DF-54F2-B8D0-FA90-DF7255B7ABBA}" dt="2019-09-06T14:59:42.380" v="56" actId="20577"/>
        <pc:sldMkLst>
          <pc:docMk/>
          <pc:sldMk cId="2501624002" sldId="262"/>
        </pc:sldMkLst>
        <pc:spChg chg="mod">
          <ac:chgData name="Emily Clark" userId="S::emily.clark@pbis.cz::924e0b37-0ab5-461b-9a76-3341d5b652a6" providerId="AD" clId="Web-{BC1340DF-54F2-B8D0-FA90-DF7255B7ABBA}" dt="2019-09-06T14:59:42.380" v="56" actId="20577"/>
          <ac:spMkLst>
            <pc:docMk/>
            <pc:sldMk cId="2501624002" sldId="262"/>
            <ac:spMk id="3" creationId="{4019D5B0-B606-F64A-8324-C24D44528463}"/>
          </ac:spMkLst>
        </pc:spChg>
      </pc:sldChg>
      <pc:sldChg chg="modSp">
        <pc:chgData name="Emily Clark" userId="S::emily.clark@pbis.cz::924e0b37-0ab5-461b-9a76-3341d5b652a6" providerId="AD" clId="Web-{BC1340DF-54F2-B8D0-FA90-DF7255B7ABBA}" dt="2019-09-06T14:59:00.489" v="48"/>
        <pc:sldMkLst>
          <pc:docMk/>
          <pc:sldMk cId="1425052094" sldId="265"/>
        </pc:sldMkLst>
        <pc:graphicFrameChg chg="mod modGraphic">
          <ac:chgData name="Emily Clark" userId="S::emily.clark@pbis.cz::924e0b37-0ab5-461b-9a76-3341d5b652a6" providerId="AD" clId="Web-{BC1340DF-54F2-B8D0-FA90-DF7255B7ABBA}" dt="2019-09-06T14:59:00.489" v="48"/>
          <ac:graphicFrameMkLst>
            <pc:docMk/>
            <pc:sldMk cId="1425052094" sldId="265"/>
            <ac:graphicFrameMk id="5" creationId="{2D840583-CF79-4AEE-B8C0-EFF6522C7DD7}"/>
          </ac:graphicFrameMkLst>
        </pc:graphicFrameChg>
      </pc:sldChg>
      <pc:sldChg chg="modSp">
        <pc:chgData name="Emily Clark" userId="S::emily.clark@pbis.cz::924e0b37-0ab5-461b-9a76-3341d5b652a6" providerId="AD" clId="Web-{BC1340DF-54F2-B8D0-FA90-DF7255B7ABBA}" dt="2019-09-06T15:00:16.240" v="66" actId="20577"/>
        <pc:sldMkLst>
          <pc:docMk/>
          <pc:sldMk cId="707954012" sldId="281"/>
        </pc:sldMkLst>
        <pc:spChg chg="mod">
          <ac:chgData name="Emily Clark" userId="S::emily.clark@pbis.cz::924e0b37-0ab5-461b-9a76-3341d5b652a6" providerId="AD" clId="Web-{BC1340DF-54F2-B8D0-FA90-DF7255B7ABBA}" dt="2019-09-06T15:00:16.240" v="66" actId="20577"/>
          <ac:spMkLst>
            <pc:docMk/>
            <pc:sldMk cId="707954012" sldId="281"/>
            <ac:spMk id="6" creationId="{17DC684B-F0A7-478E-B503-4105A0E15AA1}"/>
          </ac:spMkLst>
        </pc:spChg>
      </pc:sldChg>
      <pc:sldChg chg="addSp delSp modSp mod setBg">
        <pc:chgData name="Emily Clark" userId="S::emily.clark@pbis.cz::924e0b37-0ab5-461b-9a76-3341d5b652a6" providerId="AD" clId="Web-{BC1340DF-54F2-B8D0-FA90-DF7255B7ABBA}" dt="2019-09-06T14:56:49.066" v="35" actId="14100"/>
        <pc:sldMkLst>
          <pc:docMk/>
          <pc:sldMk cId="1649744383" sldId="282"/>
        </pc:sldMkLst>
        <pc:spChg chg="mod">
          <ac:chgData name="Emily Clark" userId="S::emily.clark@pbis.cz::924e0b37-0ab5-461b-9a76-3341d5b652a6" providerId="AD" clId="Web-{BC1340DF-54F2-B8D0-FA90-DF7255B7ABBA}" dt="2019-09-06T14:56:49.066" v="35" actId="14100"/>
          <ac:spMkLst>
            <pc:docMk/>
            <pc:sldMk cId="1649744383" sldId="282"/>
            <ac:spMk id="4" creationId="{389DB38D-CF32-473F-AAE7-FCEFBA00984C}"/>
          </ac:spMkLst>
        </pc:spChg>
        <pc:spChg chg="del">
          <ac:chgData name="Emily Clark" userId="S::emily.clark@pbis.cz::924e0b37-0ab5-461b-9a76-3341d5b652a6" providerId="AD" clId="Web-{BC1340DF-54F2-B8D0-FA90-DF7255B7ABBA}" dt="2019-09-06T14:56:05.519" v="24"/>
          <ac:spMkLst>
            <pc:docMk/>
            <pc:sldMk cId="1649744383" sldId="282"/>
            <ac:spMk id="5" creationId="{8A2BD315-1DEC-4559-AE76-40A895839C2A}"/>
          </ac:spMkLst>
        </pc:spChg>
        <pc:spChg chg="add">
          <ac:chgData name="Emily Clark" userId="S::emily.clark@pbis.cz::924e0b37-0ab5-461b-9a76-3341d5b652a6" providerId="AD" clId="Web-{BC1340DF-54F2-B8D0-FA90-DF7255B7ABBA}" dt="2019-09-06T14:56:29.066" v="27"/>
          <ac:spMkLst>
            <pc:docMk/>
            <pc:sldMk cId="1649744383" sldId="282"/>
            <ac:spMk id="13" creationId="{7455F7F3-3A58-4BBB-95C7-CF706F9FFA10}"/>
          </ac:spMkLst>
        </pc:spChg>
        <pc:spChg chg="add">
          <ac:chgData name="Emily Clark" userId="S::emily.clark@pbis.cz::924e0b37-0ab5-461b-9a76-3341d5b652a6" providerId="AD" clId="Web-{BC1340DF-54F2-B8D0-FA90-DF7255B7ABBA}" dt="2019-09-06T14:56:29.066" v="27"/>
          <ac:spMkLst>
            <pc:docMk/>
            <pc:sldMk cId="1649744383" sldId="282"/>
            <ac:spMk id="15" creationId="{3AE3D314-6F93-4D91-8C0F-E92657F465C6}"/>
          </ac:spMkLst>
        </pc:spChg>
        <pc:graphicFrameChg chg="add mod modGraphic">
          <ac:chgData name="Emily Clark" userId="S::emily.clark@pbis.cz::924e0b37-0ab5-461b-9a76-3341d5b652a6" providerId="AD" clId="Web-{BC1340DF-54F2-B8D0-FA90-DF7255B7ABBA}" dt="2019-09-06T14:56:39.285" v="29" actId="14100"/>
          <ac:graphicFrameMkLst>
            <pc:docMk/>
            <pc:sldMk cId="1649744383" sldId="282"/>
            <ac:graphicFrameMk id="8" creationId="{82AB4085-0B07-4B6D-A091-46680AE082D4}"/>
          </ac:graphicFrameMkLst>
        </pc:graphicFrameChg>
      </pc:sldChg>
      <pc:sldChg chg="addSp modSp mod setBg">
        <pc:chgData name="Emily Clark" userId="S::emily.clark@pbis.cz::924e0b37-0ab5-461b-9a76-3341d5b652a6" providerId="AD" clId="Web-{BC1340DF-54F2-B8D0-FA90-DF7255B7ABBA}" dt="2019-09-06T14:54:52.018" v="0"/>
        <pc:sldMkLst>
          <pc:docMk/>
          <pc:sldMk cId="3196257311" sldId="289"/>
        </pc:sldMkLst>
        <pc:spChg chg="mod">
          <ac:chgData name="Emily Clark" userId="S::emily.clark@pbis.cz::924e0b37-0ab5-461b-9a76-3341d5b652a6" providerId="AD" clId="Web-{BC1340DF-54F2-B8D0-FA90-DF7255B7ABBA}" dt="2019-09-06T14:54:52.018" v="0"/>
          <ac:spMkLst>
            <pc:docMk/>
            <pc:sldMk cId="3196257311" sldId="289"/>
            <ac:spMk id="2" creationId="{00000000-0000-0000-0000-000000000000}"/>
          </ac:spMkLst>
        </pc:spChg>
        <pc:spChg chg="mod">
          <ac:chgData name="Emily Clark" userId="S::emily.clark@pbis.cz::924e0b37-0ab5-461b-9a76-3341d5b652a6" providerId="AD" clId="Web-{BC1340DF-54F2-B8D0-FA90-DF7255B7ABBA}" dt="2019-09-06T14:54:52.018" v="0"/>
          <ac:spMkLst>
            <pc:docMk/>
            <pc:sldMk cId="3196257311" sldId="289"/>
            <ac:spMk id="3" creationId="{00000000-0000-0000-0000-000000000000}"/>
          </ac:spMkLst>
        </pc:spChg>
        <pc:spChg chg="add">
          <ac:chgData name="Emily Clark" userId="S::emily.clark@pbis.cz::924e0b37-0ab5-461b-9a76-3341d5b652a6" providerId="AD" clId="Web-{BC1340DF-54F2-B8D0-FA90-DF7255B7ABBA}" dt="2019-09-06T14:54:52.018" v="0"/>
          <ac:spMkLst>
            <pc:docMk/>
            <pc:sldMk cId="3196257311" sldId="289"/>
            <ac:spMk id="73" creationId="{2CE4DC00-5E49-42F4-B341-44AAE327560F}"/>
          </ac:spMkLst>
        </pc:spChg>
        <pc:picChg chg="mod ord">
          <ac:chgData name="Emily Clark" userId="S::emily.clark@pbis.cz::924e0b37-0ab5-461b-9a76-3341d5b652a6" providerId="AD" clId="Web-{BC1340DF-54F2-B8D0-FA90-DF7255B7ABBA}" dt="2019-09-06T14:54:52.018" v="0"/>
          <ac:picMkLst>
            <pc:docMk/>
            <pc:sldMk cId="3196257311" sldId="289"/>
            <ac:picMk id="4" creationId="{00000000-0000-0000-0000-000000000000}"/>
          </ac:picMkLst>
        </pc:picChg>
        <pc:picChg chg="mod ord">
          <ac:chgData name="Emily Clark" userId="S::emily.clark@pbis.cz::924e0b37-0ab5-461b-9a76-3341d5b652a6" providerId="AD" clId="Web-{BC1340DF-54F2-B8D0-FA90-DF7255B7ABBA}" dt="2019-09-06T14:54:52.018" v="0"/>
          <ac:picMkLst>
            <pc:docMk/>
            <pc:sldMk cId="3196257311" sldId="289"/>
            <ac:picMk id="5122" creationId="{00000000-0000-0000-0000-000000000000}"/>
          </ac:picMkLst>
        </pc:picChg>
        <pc:picChg chg="mod">
          <ac:chgData name="Emily Clark" userId="S::emily.clark@pbis.cz::924e0b37-0ab5-461b-9a76-3341d5b652a6" providerId="AD" clId="Web-{BC1340DF-54F2-B8D0-FA90-DF7255B7ABBA}" dt="2019-09-06T14:54:52.018" v="0"/>
          <ac:picMkLst>
            <pc:docMk/>
            <pc:sldMk cId="3196257311" sldId="289"/>
            <ac:picMk id="5124" creationId="{00000000-0000-0000-0000-000000000000}"/>
          </ac:picMkLst>
        </pc:picChg>
      </pc:sldChg>
      <pc:sldChg chg="addSp delSp modSp mod setBg">
        <pc:chgData name="Emily Clark" userId="S::emily.clark@pbis.cz::924e0b37-0ab5-461b-9a76-3341d5b652a6" providerId="AD" clId="Web-{BC1340DF-54F2-B8D0-FA90-DF7255B7ABBA}" dt="2019-09-06T14:55:55.394" v="22" actId="20577"/>
        <pc:sldMkLst>
          <pc:docMk/>
          <pc:sldMk cId="1585285534" sldId="291"/>
        </pc:sldMkLst>
        <pc:spChg chg="mod ord">
          <ac:chgData name="Emily Clark" userId="S::emily.clark@pbis.cz::924e0b37-0ab5-461b-9a76-3341d5b652a6" providerId="AD" clId="Web-{BC1340DF-54F2-B8D0-FA90-DF7255B7ABBA}" dt="2019-09-06T14:55:49.472" v="19"/>
          <ac:spMkLst>
            <pc:docMk/>
            <pc:sldMk cId="1585285534" sldId="291"/>
            <ac:spMk id="2" creationId="{00000000-0000-0000-0000-000000000000}"/>
          </ac:spMkLst>
        </pc:spChg>
        <pc:spChg chg="mod ord">
          <ac:chgData name="Emily Clark" userId="S::emily.clark@pbis.cz::924e0b37-0ab5-461b-9a76-3341d5b652a6" providerId="AD" clId="Web-{BC1340DF-54F2-B8D0-FA90-DF7255B7ABBA}" dt="2019-09-06T14:55:55.394" v="22" actId="20577"/>
          <ac:spMkLst>
            <pc:docMk/>
            <pc:sldMk cId="1585285534" sldId="291"/>
            <ac:spMk id="3" creationId="{00000000-0000-0000-0000-000000000000}"/>
          </ac:spMkLst>
        </pc:spChg>
        <pc:spChg chg="add del">
          <ac:chgData name="Emily Clark" userId="S::emily.clark@pbis.cz::924e0b37-0ab5-461b-9a76-3341d5b652a6" providerId="AD" clId="Web-{BC1340DF-54F2-B8D0-FA90-DF7255B7ABBA}" dt="2019-09-06T14:55:41.050" v="18"/>
          <ac:spMkLst>
            <pc:docMk/>
            <pc:sldMk cId="1585285534" sldId="291"/>
            <ac:spMk id="71" creationId="{B4E3C025-1190-490D-A7E8-FBB16A2CAA49}"/>
          </ac:spMkLst>
        </pc:spChg>
        <pc:spChg chg="add del">
          <ac:chgData name="Emily Clark" userId="S::emily.clark@pbis.cz::924e0b37-0ab5-461b-9a76-3341d5b652a6" providerId="AD" clId="Web-{BC1340DF-54F2-B8D0-FA90-DF7255B7ABBA}" dt="2019-09-06T14:55:41.050" v="18"/>
          <ac:spMkLst>
            <pc:docMk/>
            <pc:sldMk cId="1585285534" sldId="291"/>
            <ac:spMk id="73" creationId="{73106E57-42AD-4803-8DA8-AA87F53BC71F}"/>
          </ac:spMkLst>
        </pc:spChg>
        <pc:spChg chg="add del">
          <ac:chgData name="Emily Clark" userId="S::emily.clark@pbis.cz::924e0b37-0ab5-461b-9a76-3341d5b652a6" providerId="AD" clId="Web-{BC1340DF-54F2-B8D0-FA90-DF7255B7ABBA}" dt="2019-09-06T14:55:41.050" v="18"/>
          <ac:spMkLst>
            <pc:docMk/>
            <pc:sldMk cId="1585285534" sldId="291"/>
            <ac:spMk id="75" creationId="{A668FB66-7DA2-4943-B38E-6DE102F09183}"/>
          </ac:spMkLst>
        </pc:spChg>
        <pc:spChg chg="add del">
          <ac:chgData name="Emily Clark" userId="S::emily.clark@pbis.cz::924e0b37-0ab5-461b-9a76-3341d5b652a6" providerId="AD" clId="Web-{BC1340DF-54F2-B8D0-FA90-DF7255B7ABBA}" dt="2019-09-06T14:55:27.519" v="10"/>
          <ac:spMkLst>
            <pc:docMk/>
            <pc:sldMk cId="1585285534" sldId="291"/>
            <ac:spMk id="135" creationId="{0E9B969E-CD96-4162-BA90-449BBDA95EAE}"/>
          </ac:spMkLst>
        </pc:spChg>
        <pc:spChg chg="add del">
          <ac:chgData name="Emily Clark" userId="S::emily.clark@pbis.cz::924e0b37-0ab5-461b-9a76-3341d5b652a6" providerId="AD" clId="Web-{BC1340DF-54F2-B8D0-FA90-DF7255B7ABBA}" dt="2019-09-06T14:55:27.519" v="10"/>
          <ac:spMkLst>
            <pc:docMk/>
            <pc:sldMk cId="1585285534" sldId="291"/>
            <ac:spMk id="137" creationId="{6B6401A4-FEE5-4976-857C-1FD0CDB2E2DC}"/>
          </ac:spMkLst>
        </pc:spChg>
        <pc:spChg chg="add del">
          <ac:chgData name="Emily Clark" userId="S::emily.clark@pbis.cz::924e0b37-0ab5-461b-9a76-3341d5b652a6" providerId="AD" clId="Web-{BC1340DF-54F2-B8D0-FA90-DF7255B7ABBA}" dt="2019-09-06T14:55:27.519" v="10"/>
          <ac:spMkLst>
            <pc:docMk/>
            <pc:sldMk cId="1585285534" sldId="291"/>
            <ac:spMk id="139" creationId="{047AF1DF-6993-45FB-92A5-C36B1A680F61}"/>
          </ac:spMkLst>
        </pc:spChg>
        <pc:spChg chg="add">
          <ac:chgData name="Emily Clark" userId="S::emily.clark@pbis.cz::924e0b37-0ab5-461b-9a76-3341d5b652a6" providerId="AD" clId="Web-{BC1340DF-54F2-B8D0-FA90-DF7255B7ABBA}" dt="2019-09-06T14:55:49.472" v="19"/>
          <ac:spMkLst>
            <pc:docMk/>
            <pc:sldMk cId="1585285534" sldId="291"/>
            <ac:spMk id="4100" creationId="{0E9B969E-CD96-4162-BA90-449BBDA95EAE}"/>
          </ac:spMkLst>
        </pc:spChg>
        <pc:spChg chg="add">
          <ac:chgData name="Emily Clark" userId="S::emily.clark@pbis.cz::924e0b37-0ab5-461b-9a76-3341d5b652a6" providerId="AD" clId="Web-{BC1340DF-54F2-B8D0-FA90-DF7255B7ABBA}" dt="2019-09-06T14:55:49.472" v="19"/>
          <ac:spMkLst>
            <pc:docMk/>
            <pc:sldMk cId="1585285534" sldId="291"/>
            <ac:spMk id="4101" creationId="{6B6401A4-FEE5-4976-857C-1FD0CDB2E2DC}"/>
          </ac:spMkLst>
        </pc:spChg>
        <pc:spChg chg="add">
          <ac:chgData name="Emily Clark" userId="S::emily.clark@pbis.cz::924e0b37-0ab5-461b-9a76-3341d5b652a6" providerId="AD" clId="Web-{BC1340DF-54F2-B8D0-FA90-DF7255B7ABBA}" dt="2019-09-06T14:55:49.472" v="19"/>
          <ac:spMkLst>
            <pc:docMk/>
            <pc:sldMk cId="1585285534" sldId="291"/>
            <ac:spMk id="4102" creationId="{047AF1DF-6993-45FB-92A5-C36B1A680F61}"/>
          </ac:spMkLst>
        </pc:spChg>
        <pc:picChg chg="mod ord">
          <ac:chgData name="Emily Clark" userId="S::emily.clark@pbis.cz::924e0b37-0ab5-461b-9a76-3341d5b652a6" providerId="AD" clId="Web-{BC1340DF-54F2-B8D0-FA90-DF7255B7ABBA}" dt="2019-09-06T14:55:49.472" v="19"/>
          <ac:picMkLst>
            <pc:docMk/>
            <pc:sldMk cId="1585285534" sldId="291"/>
            <ac:picMk id="4098" creationId="{00000000-0000-0000-0000-000000000000}"/>
          </ac:picMkLst>
        </pc:picChg>
      </pc:sldChg>
      <pc:sldChg chg="addSp delSp">
        <pc:chgData name="Emily Clark" userId="S::emily.clark@pbis.cz::924e0b37-0ab5-461b-9a76-3341d5b652a6" providerId="AD" clId="Web-{BC1340DF-54F2-B8D0-FA90-DF7255B7ABBA}" dt="2019-09-06T14:57:49.379" v="37"/>
        <pc:sldMkLst>
          <pc:docMk/>
          <pc:sldMk cId="2510722596" sldId="292"/>
        </pc:sldMkLst>
        <pc:spChg chg="add del">
          <ac:chgData name="Emily Clark" userId="S::emily.clark@pbis.cz::924e0b37-0ab5-461b-9a76-3341d5b652a6" providerId="AD" clId="Web-{BC1340DF-54F2-B8D0-FA90-DF7255B7ABBA}" dt="2019-09-06T14:57:49.379" v="37"/>
          <ac:spMkLst>
            <pc:docMk/>
            <pc:sldMk cId="2510722596" sldId="292"/>
            <ac:spMk id="3" creationId="{0FCC7A42-1B60-6E45-B7C7-C0D662987E25}"/>
          </ac:spMkLst>
        </pc:spChg>
        <pc:graphicFrameChg chg="add del">
          <ac:chgData name="Emily Clark" userId="S::emily.clark@pbis.cz::924e0b37-0ab5-461b-9a76-3341d5b652a6" providerId="AD" clId="Web-{BC1340DF-54F2-B8D0-FA90-DF7255B7ABBA}" dt="2019-09-06T14:57:49.379" v="37"/>
          <ac:graphicFrameMkLst>
            <pc:docMk/>
            <pc:sldMk cId="2510722596" sldId="292"/>
            <ac:graphicFrameMk id="5" creationId="{B4019A4C-872D-490C-ACD4-80A74D1886DB}"/>
          </ac:graphicFrameMkLst>
        </pc:graphicFrameChg>
      </pc:sldChg>
      <pc:sldChg chg="addSp modSp mod setBg">
        <pc:chgData name="Emily Clark" userId="S::emily.clark@pbis.cz::924e0b37-0ab5-461b-9a76-3341d5b652a6" providerId="AD" clId="Web-{BC1340DF-54F2-B8D0-FA90-DF7255B7ABBA}" dt="2019-09-06T14:58:36.817" v="46"/>
        <pc:sldMkLst>
          <pc:docMk/>
          <pc:sldMk cId="753963122" sldId="294"/>
        </pc:sldMkLst>
        <pc:spChg chg="mod">
          <ac:chgData name="Emily Clark" userId="S::emily.clark@pbis.cz::924e0b37-0ab5-461b-9a76-3341d5b652a6" providerId="AD" clId="Web-{BC1340DF-54F2-B8D0-FA90-DF7255B7ABBA}" dt="2019-09-06T14:58:36.817" v="46"/>
          <ac:spMkLst>
            <pc:docMk/>
            <pc:sldMk cId="753963122" sldId="294"/>
            <ac:spMk id="2" creationId="{CE36247A-3286-4FC2-87BA-FBD3A7907BFA}"/>
          </ac:spMkLst>
        </pc:spChg>
        <pc:spChg chg="mod">
          <ac:chgData name="Emily Clark" userId="S::emily.clark@pbis.cz::924e0b37-0ab5-461b-9a76-3341d5b652a6" providerId="AD" clId="Web-{BC1340DF-54F2-B8D0-FA90-DF7255B7ABBA}" dt="2019-09-06T14:58:36.817" v="46"/>
          <ac:spMkLst>
            <pc:docMk/>
            <pc:sldMk cId="753963122" sldId="294"/>
            <ac:spMk id="3" creationId="{CA38B9C6-4D31-42E3-8FF5-E2935752ABE7}"/>
          </ac:spMkLst>
        </pc:spChg>
        <pc:spChg chg="add">
          <ac:chgData name="Emily Clark" userId="S::emily.clark@pbis.cz::924e0b37-0ab5-461b-9a76-3341d5b652a6" providerId="AD" clId="Web-{BC1340DF-54F2-B8D0-FA90-DF7255B7ABBA}" dt="2019-09-06T14:58:36.817" v="46"/>
          <ac:spMkLst>
            <pc:docMk/>
            <pc:sldMk cId="753963122" sldId="294"/>
            <ac:spMk id="8" creationId="{A009E310-C7C2-4F23-B466-4417C8ED3B99}"/>
          </ac:spMkLst>
        </pc:spChg>
        <pc:spChg chg="add">
          <ac:chgData name="Emily Clark" userId="S::emily.clark@pbis.cz::924e0b37-0ab5-461b-9a76-3341d5b652a6" providerId="AD" clId="Web-{BC1340DF-54F2-B8D0-FA90-DF7255B7ABBA}" dt="2019-09-06T14:58:36.817" v="46"/>
          <ac:spMkLst>
            <pc:docMk/>
            <pc:sldMk cId="753963122" sldId="294"/>
            <ac:spMk id="10" creationId="{51A4F4A1-146B-4D29-852A-F60996679785}"/>
          </ac:spMkLst>
        </pc:spChg>
        <pc:spChg chg="add">
          <ac:chgData name="Emily Clark" userId="S::emily.clark@pbis.cz::924e0b37-0ab5-461b-9a76-3341d5b652a6" providerId="AD" clId="Web-{BC1340DF-54F2-B8D0-FA90-DF7255B7ABBA}" dt="2019-09-06T14:58:36.817" v="46"/>
          <ac:spMkLst>
            <pc:docMk/>
            <pc:sldMk cId="753963122" sldId="294"/>
            <ac:spMk id="12" creationId="{A4C31FF5-F97E-4082-BFC5-A880DB9F3F00}"/>
          </ac:spMkLst>
        </pc:spChg>
        <pc:spChg chg="add">
          <ac:chgData name="Emily Clark" userId="S::emily.clark@pbis.cz::924e0b37-0ab5-461b-9a76-3341d5b652a6" providerId="AD" clId="Web-{BC1340DF-54F2-B8D0-FA90-DF7255B7ABBA}" dt="2019-09-06T14:58:36.817" v="46"/>
          <ac:spMkLst>
            <pc:docMk/>
            <pc:sldMk cId="753963122" sldId="294"/>
            <ac:spMk id="14" creationId="{6015B4CE-42DE-4E9B-B800-B5B8142E6FCB}"/>
          </ac:spMkLst>
        </pc:spChg>
      </pc:sldChg>
      <pc:sldChg chg="modSp">
        <pc:chgData name="Emily Clark" userId="S::emily.clark@pbis.cz::924e0b37-0ab5-461b-9a76-3341d5b652a6" providerId="AD" clId="Web-{BC1340DF-54F2-B8D0-FA90-DF7255B7ABBA}" dt="2019-09-06T14:58:11.957" v="45" actId="20577"/>
        <pc:sldMkLst>
          <pc:docMk/>
          <pc:sldMk cId="1821070468" sldId="296"/>
        </pc:sldMkLst>
        <pc:spChg chg="mod">
          <ac:chgData name="Emily Clark" userId="S::emily.clark@pbis.cz::924e0b37-0ab5-461b-9a76-3341d5b652a6" providerId="AD" clId="Web-{BC1340DF-54F2-B8D0-FA90-DF7255B7ABBA}" dt="2019-09-06T14:58:03.270" v="39" actId="20577"/>
          <ac:spMkLst>
            <pc:docMk/>
            <pc:sldMk cId="1821070468" sldId="296"/>
            <ac:spMk id="11" creationId="{00000000-0000-0000-0000-000000000000}"/>
          </ac:spMkLst>
        </pc:spChg>
        <pc:spChg chg="mod">
          <ac:chgData name="Emily Clark" userId="S::emily.clark@pbis.cz::924e0b37-0ab5-461b-9a76-3341d5b652a6" providerId="AD" clId="Web-{BC1340DF-54F2-B8D0-FA90-DF7255B7ABBA}" dt="2019-09-06T14:58:11.957" v="45" actId="20577"/>
          <ac:spMkLst>
            <pc:docMk/>
            <pc:sldMk cId="1821070468" sldId="296"/>
            <ac:spMk id="13" creationId="{00000000-0000-0000-0000-000000000000}"/>
          </ac:spMkLst>
        </pc:spChg>
      </pc:sldChg>
    </pc:docChg>
  </pc:docChgLst>
  <pc:docChgLst>
    <pc:chgData name="Cormac Jaffari" userId="S::cormac.jaffari@pbis.cz::fbb6b419-4814-4a1b-895d-1e6372ce14df" providerId="AD" clId="Web-{79B89A02-BD1C-4CC4-C078-E0893FF8CBD1}"/>
    <pc:docChg chg="modSld">
      <pc:chgData name="Cormac Jaffari" userId="S::cormac.jaffari@pbis.cz::fbb6b419-4814-4a1b-895d-1e6372ce14df" providerId="AD" clId="Web-{79B89A02-BD1C-4CC4-C078-E0893FF8CBD1}" dt="2018-09-01T06:48:58.213" v="182" actId="20577"/>
      <pc:docMkLst>
        <pc:docMk/>
      </pc:docMkLst>
      <pc:sldChg chg="addSp modSp">
        <pc:chgData name="Cormac Jaffari" userId="S::cormac.jaffari@pbis.cz::fbb6b419-4814-4a1b-895d-1e6372ce14df" providerId="AD" clId="Web-{79B89A02-BD1C-4CC4-C078-E0893FF8CBD1}" dt="2018-09-01T06:41:46.529" v="4" actId="1076"/>
        <pc:sldMkLst>
          <pc:docMk/>
          <pc:sldMk cId="1628546618" sldId="257"/>
        </pc:sldMkLst>
        <pc:picChg chg="add mod">
          <ac:chgData name="Cormac Jaffari" userId="S::cormac.jaffari@pbis.cz::fbb6b419-4814-4a1b-895d-1e6372ce14df" providerId="AD" clId="Web-{79B89A02-BD1C-4CC4-C078-E0893FF8CBD1}" dt="2018-09-01T06:41:46.529" v="4" actId="1076"/>
          <ac:picMkLst>
            <pc:docMk/>
            <pc:sldMk cId="1628546618" sldId="257"/>
            <ac:picMk id="7" creationId="{E2EB399E-3337-4353-82BE-50EF26CCBCCA}"/>
          </ac:picMkLst>
        </pc:picChg>
      </pc:sldChg>
      <pc:sldChg chg="modSp">
        <pc:chgData name="Cormac Jaffari" userId="S::cormac.jaffari@pbis.cz::fbb6b419-4814-4a1b-895d-1e6372ce14df" providerId="AD" clId="Web-{79B89A02-BD1C-4CC4-C078-E0893FF8CBD1}" dt="2018-09-01T06:48:58.213" v="181" actId="20577"/>
        <pc:sldMkLst>
          <pc:docMk/>
          <pc:sldMk cId="2578163682" sldId="269"/>
        </pc:sldMkLst>
        <pc:spChg chg="mod">
          <ac:chgData name="Cormac Jaffari" userId="S::cormac.jaffari@pbis.cz::fbb6b419-4814-4a1b-895d-1e6372ce14df" providerId="AD" clId="Web-{79B89A02-BD1C-4CC4-C078-E0893FF8CBD1}" dt="2018-09-01T06:48:58.213" v="181" actId="20577"/>
          <ac:spMkLst>
            <pc:docMk/>
            <pc:sldMk cId="2578163682" sldId="269"/>
            <ac:spMk id="3" creationId="{511A4C24-8E37-FA4E-AAA2-4AA47198A85F}"/>
          </ac:spMkLst>
        </pc:spChg>
      </pc:sldChg>
    </pc:docChg>
  </pc:docChgLst>
  <pc:docChgLst>
    <pc:chgData name="Sharon Culek" userId="S::sharon.culek@pbis.cz::c0950d4d-8bf5-47b0-8e58-404fdba64a26" providerId="AD" clId="Web-{255C29FC-5602-239D-8742-64C3A2782BF1}"/>
    <pc:docChg chg="modSld">
      <pc:chgData name="Sharon Culek" userId="S::sharon.culek@pbis.cz::c0950d4d-8bf5-47b0-8e58-404fdba64a26" providerId="AD" clId="Web-{255C29FC-5602-239D-8742-64C3A2782BF1}" dt="2019-09-09T10:40:20.050" v="2" actId="20577"/>
      <pc:docMkLst>
        <pc:docMk/>
      </pc:docMkLst>
      <pc:sldChg chg="modSp">
        <pc:chgData name="Sharon Culek" userId="S::sharon.culek@pbis.cz::c0950d4d-8bf5-47b0-8e58-404fdba64a26" providerId="AD" clId="Web-{255C29FC-5602-239D-8742-64C3A2782BF1}" dt="2019-09-09T10:40:17.504" v="0" actId="20577"/>
        <pc:sldMkLst>
          <pc:docMk/>
          <pc:sldMk cId="1585285534" sldId="291"/>
        </pc:sldMkLst>
        <pc:spChg chg="mod">
          <ac:chgData name="Sharon Culek" userId="S::sharon.culek@pbis.cz::c0950d4d-8bf5-47b0-8e58-404fdba64a26" providerId="AD" clId="Web-{255C29FC-5602-239D-8742-64C3A2782BF1}" dt="2019-09-09T10:40:17.504" v="0" actId="20577"/>
          <ac:spMkLst>
            <pc:docMk/>
            <pc:sldMk cId="1585285534" sldId="291"/>
            <ac:spMk id="3" creationId="{00000000-0000-0000-0000-000000000000}"/>
          </ac:spMkLst>
        </pc:spChg>
      </pc:sldChg>
    </pc:docChg>
  </pc:docChgLst>
  <pc:docChgLst>
    <pc:chgData name="Cormac Jaffari" userId="S::cormac.jaffari@pbis.cz::fbb6b419-4814-4a1b-895d-1e6372ce14df" providerId="AD" clId="Web-{7CA1DB85-0B90-47E4-8510-20C95083123F}"/>
    <pc:docChg chg="modSld">
      <pc:chgData name="Cormac Jaffari" userId="S::cormac.jaffari@pbis.cz::fbb6b419-4814-4a1b-895d-1e6372ce14df" providerId="AD" clId="Web-{7CA1DB85-0B90-47E4-8510-20C95083123F}" dt="2018-09-01T06:40:30.479" v="33"/>
      <pc:docMkLst>
        <pc:docMk/>
      </pc:docMkLst>
      <pc:sldChg chg="delSp modSp">
        <pc:chgData name="Cormac Jaffari" userId="S::cormac.jaffari@pbis.cz::fbb6b419-4814-4a1b-895d-1e6372ce14df" providerId="AD" clId="Web-{7CA1DB85-0B90-47E4-8510-20C95083123F}" dt="2018-09-01T06:40:30.479" v="33"/>
        <pc:sldMkLst>
          <pc:docMk/>
          <pc:sldMk cId="1628546618" sldId="257"/>
        </pc:sldMkLst>
        <pc:spChg chg="mod">
          <ac:chgData name="Cormac Jaffari" userId="S::cormac.jaffari@pbis.cz::fbb6b419-4814-4a1b-895d-1e6372ce14df" providerId="AD" clId="Web-{7CA1DB85-0B90-47E4-8510-20C95083123F}" dt="2018-09-01T06:39:43.214" v="30" actId="20577"/>
          <ac:spMkLst>
            <pc:docMk/>
            <pc:sldMk cId="1628546618" sldId="257"/>
            <ac:spMk id="10" creationId="{00000000-0000-0000-0000-000000000000}"/>
          </ac:spMkLst>
        </pc:spChg>
        <pc:picChg chg="del">
          <ac:chgData name="Cormac Jaffari" userId="S::cormac.jaffari@pbis.cz::fbb6b419-4814-4a1b-895d-1e6372ce14df" providerId="AD" clId="Web-{7CA1DB85-0B90-47E4-8510-20C95083123F}" dt="2018-09-01T06:40:30.479" v="33"/>
          <ac:picMkLst>
            <pc:docMk/>
            <pc:sldMk cId="1628546618" sldId="257"/>
            <ac:picMk id="1028" creationId="{00000000-0000-0000-0000-000000000000}"/>
          </ac:picMkLst>
        </pc:picChg>
      </pc:sldChg>
      <pc:sldChg chg="modSp">
        <pc:chgData name="Cormac Jaffari" userId="S::cormac.jaffari@pbis.cz::fbb6b419-4814-4a1b-895d-1e6372ce14df" providerId="AD" clId="Web-{7CA1DB85-0B90-47E4-8510-20C95083123F}" dt="2018-09-01T06:37:38.416" v="2" actId="20577"/>
        <pc:sldMkLst>
          <pc:docMk/>
          <pc:sldMk cId="2578163682" sldId="269"/>
        </pc:sldMkLst>
        <pc:spChg chg="mod">
          <ac:chgData name="Cormac Jaffari" userId="S::cormac.jaffari@pbis.cz::fbb6b419-4814-4a1b-895d-1e6372ce14df" providerId="AD" clId="Web-{7CA1DB85-0B90-47E4-8510-20C95083123F}" dt="2018-09-01T06:37:38.416" v="2" actId="20577"/>
          <ac:spMkLst>
            <pc:docMk/>
            <pc:sldMk cId="2578163682" sldId="269"/>
            <ac:spMk id="3" creationId="{511A4C24-8E37-FA4E-AAA2-4AA47198A85F}"/>
          </ac:spMkLst>
        </pc:spChg>
      </pc:sldChg>
      <pc:sldChg chg="modSp">
        <pc:chgData name="Cormac Jaffari" userId="S::cormac.jaffari@pbis.cz::fbb6b419-4814-4a1b-895d-1e6372ce14df" providerId="AD" clId="Web-{7CA1DB85-0B90-47E4-8510-20C95083123F}" dt="2018-09-01T06:38:35.698" v="28" actId="20577"/>
        <pc:sldMkLst>
          <pc:docMk/>
          <pc:sldMk cId="2618851252" sldId="278"/>
        </pc:sldMkLst>
        <pc:spChg chg="mod">
          <ac:chgData name="Cormac Jaffari" userId="S::cormac.jaffari@pbis.cz::fbb6b419-4814-4a1b-895d-1e6372ce14df" providerId="AD" clId="Web-{7CA1DB85-0B90-47E4-8510-20C95083123F}" dt="2018-09-01T06:38:35.698" v="28" actId="20577"/>
          <ac:spMkLst>
            <pc:docMk/>
            <pc:sldMk cId="2618851252" sldId="278"/>
            <ac:spMk id="3" creationId="{77FBB074-9108-48D5-80FA-D1EDA1191774}"/>
          </ac:spMkLst>
        </pc:spChg>
      </pc:sldChg>
    </pc:docChg>
  </pc:docChgLst>
  <pc:docChgLst>
    <pc:chgData name="Emily Clark" userId="S::emily.clark@pbis.cz::924e0b37-0ab5-461b-9a76-3341d5b652a6" providerId="AD" clId="Web-{68AE2455-4ABB-4EFF-B471-490848EDBF15}"/>
    <pc:docChg chg="modSld">
      <pc:chgData name="Emily Clark" userId="S::emily.clark@pbis.cz::924e0b37-0ab5-461b-9a76-3341d5b652a6" providerId="AD" clId="Web-{68AE2455-4ABB-4EFF-B471-490848EDBF15}" dt="2019-09-06T19:50:06.828" v="14"/>
      <pc:docMkLst>
        <pc:docMk/>
      </pc:docMkLst>
      <pc:sldChg chg="modSp">
        <pc:chgData name="Emily Clark" userId="S::emily.clark@pbis.cz::924e0b37-0ab5-461b-9a76-3341d5b652a6" providerId="AD" clId="Web-{68AE2455-4ABB-4EFF-B471-490848EDBF15}" dt="2019-09-06T19:48:59.297" v="10" actId="20577"/>
        <pc:sldMkLst>
          <pc:docMk/>
          <pc:sldMk cId="3196257311" sldId="289"/>
        </pc:sldMkLst>
        <pc:spChg chg="mod">
          <ac:chgData name="Emily Clark" userId="S::emily.clark@pbis.cz::924e0b37-0ab5-461b-9a76-3341d5b652a6" providerId="AD" clId="Web-{68AE2455-4ABB-4EFF-B471-490848EDBF15}" dt="2019-09-06T19:48:59.297" v="10" actId="20577"/>
          <ac:spMkLst>
            <pc:docMk/>
            <pc:sldMk cId="3196257311" sldId="289"/>
            <ac:spMk id="3" creationId="{00000000-0000-0000-0000-000000000000}"/>
          </ac:spMkLst>
        </pc:spChg>
      </pc:sldChg>
      <pc:sldChg chg="modSp">
        <pc:chgData name="Emily Clark" userId="S::emily.clark@pbis.cz::924e0b37-0ab5-461b-9a76-3341d5b652a6" providerId="AD" clId="Web-{68AE2455-4ABB-4EFF-B471-490848EDBF15}" dt="2019-09-06T19:49:15.875" v="13" actId="20577"/>
        <pc:sldMkLst>
          <pc:docMk/>
          <pc:sldMk cId="2510722596" sldId="292"/>
        </pc:sldMkLst>
        <pc:spChg chg="mod">
          <ac:chgData name="Emily Clark" userId="S::emily.clark@pbis.cz::924e0b37-0ab5-461b-9a76-3341d5b652a6" providerId="AD" clId="Web-{68AE2455-4ABB-4EFF-B471-490848EDBF15}" dt="2019-09-06T19:49:15.875" v="13" actId="20577"/>
          <ac:spMkLst>
            <pc:docMk/>
            <pc:sldMk cId="2510722596" sldId="292"/>
            <ac:spMk id="3" creationId="{0FCC7A42-1B60-6E45-B7C7-C0D662987E25}"/>
          </ac:spMkLst>
        </pc:spChg>
      </pc:sldChg>
      <pc:sldChg chg="addSp delSp modSp">
        <pc:chgData name="Emily Clark" userId="S::emily.clark@pbis.cz::924e0b37-0ab5-461b-9a76-3341d5b652a6" providerId="AD" clId="Web-{68AE2455-4ABB-4EFF-B471-490848EDBF15}" dt="2019-09-06T19:50:06.828" v="14"/>
        <pc:sldMkLst>
          <pc:docMk/>
          <pc:sldMk cId="1821070468" sldId="296"/>
        </pc:sldMkLst>
        <pc:spChg chg="del">
          <ac:chgData name="Emily Clark" userId="S::emily.clark@pbis.cz::924e0b37-0ab5-461b-9a76-3341d5b652a6" providerId="AD" clId="Web-{68AE2455-4ABB-4EFF-B471-490848EDBF15}" dt="2019-09-06T19:50:06.828" v="14"/>
          <ac:spMkLst>
            <pc:docMk/>
            <pc:sldMk cId="1821070468" sldId="296"/>
            <ac:spMk id="2" creationId="{00000000-0000-0000-0000-000000000000}"/>
          </ac:spMkLst>
        </pc:spChg>
        <pc:spChg chg="add mod">
          <ac:chgData name="Emily Clark" userId="S::emily.clark@pbis.cz::924e0b37-0ab5-461b-9a76-3341d5b652a6" providerId="AD" clId="Web-{68AE2455-4ABB-4EFF-B471-490848EDBF15}" dt="2019-09-06T19:50:06.828" v="14"/>
          <ac:spMkLst>
            <pc:docMk/>
            <pc:sldMk cId="1821070468" sldId="296"/>
            <ac:spMk id="12" creationId="{9FA6310E-E6DC-4F13-AA63-CF6E167C5AE8}"/>
          </ac:spMkLst>
        </pc:spChg>
      </pc:sldChg>
    </pc:docChg>
  </pc:docChgLst>
  <pc:docChgLst>
    <pc:chgData name="Sharon Culek" userId="S::sharon.culek@pbis.cz::c0950d4d-8bf5-47b0-8e58-404fdba64a26" providerId="AD" clId="Web-{58762DAA-4E3F-8755-FE94-3E85B8E0CBE6}"/>
    <pc:docChg chg="modSld">
      <pc:chgData name="Sharon Culek" userId="S::sharon.culek@pbis.cz::c0950d4d-8bf5-47b0-8e58-404fdba64a26" providerId="AD" clId="Web-{58762DAA-4E3F-8755-FE94-3E85B8E0CBE6}" dt="2019-09-05T16:23:03.038" v="8"/>
      <pc:docMkLst>
        <pc:docMk/>
      </pc:docMkLst>
      <pc:sldChg chg="modNotes">
        <pc:chgData name="Sharon Culek" userId="S::sharon.culek@pbis.cz::c0950d4d-8bf5-47b0-8e58-404fdba64a26" providerId="AD" clId="Web-{58762DAA-4E3F-8755-FE94-3E85B8E0CBE6}" dt="2019-09-05T16:22:52.741" v="7"/>
        <pc:sldMkLst>
          <pc:docMk/>
          <pc:sldMk cId="1967989102" sldId="268"/>
        </pc:sldMkLst>
      </pc:sldChg>
      <pc:sldChg chg="modNotes">
        <pc:chgData name="Sharon Culek" userId="S::sharon.culek@pbis.cz::c0950d4d-8bf5-47b0-8e58-404fdba64a26" providerId="AD" clId="Web-{58762DAA-4E3F-8755-FE94-3E85B8E0CBE6}" dt="2019-09-05T16:23:03.038" v="8"/>
        <pc:sldMkLst>
          <pc:docMk/>
          <pc:sldMk cId="1649744383" sldId="282"/>
        </pc:sldMkLst>
      </pc:sldChg>
    </pc:docChg>
  </pc:docChgLst>
  <pc:docChgLst>
    <pc:chgData name="Emily Clark" userId="S::emily.clark@pbis.cz::924e0b37-0ab5-461b-9a76-3341d5b652a6" providerId="AD" clId="Web-{E9D61568-DDF8-43CC-92D3-88BD2CAE743D}"/>
    <pc:docChg chg="modSld sldOrd">
      <pc:chgData name="Emily Clark" userId="S::emily.clark@pbis.cz::924e0b37-0ab5-461b-9a76-3341d5b652a6" providerId="AD" clId="Web-{E9D61568-DDF8-43CC-92D3-88BD2CAE743D}" dt="2018-09-03T09:44:17.248" v="47" actId="1076"/>
      <pc:docMkLst>
        <pc:docMk/>
      </pc:docMkLst>
      <pc:sldChg chg="addSp modSp">
        <pc:chgData name="Emily Clark" userId="S::emily.clark@pbis.cz::924e0b37-0ab5-461b-9a76-3341d5b652a6" providerId="AD" clId="Web-{E9D61568-DDF8-43CC-92D3-88BD2CAE743D}" dt="2018-09-03T09:44:17.248" v="47" actId="1076"/>
        <pc:sldMkLst>
          <pc:docMk/>
          <pc:sldMk cId="3642246480" sldId="258"/>
        </pc:sldMkLst>
        <pc:picChg chg="add mod">
          <ac:chgData name="Emily Clark" userId="S::emily.clark@pbis.cz::924e0b37-0ab5-461b-9a76-3341d5b652a6" providerId="AD" clId="Web-{E9D61568-DDF8-43CC-92D3-88BD2CAE743D}" dt="2018-09-03T09:44:17.248" v="47" actId="1076"/>
          <ac:picMkLst>
            <pc:docMk/>
            <pc:sldMk cId="3642246480" sldId="258"/>
            <ac:picMk id="5" creationId="{6486D50D-84AE-4E62-BCBA-20E9B3F71338}"/>
          </ac:picMkLst>
        </pc:picChg>
      </pc:sldChg>
      <pc:sldChg chg="ord">
        <pc:chgData name="Emily Clark" userId="S::emily.clark@pbis.cz::924e0b37-0ab5-461b-9a76-3341d5b652a6" providerId="AD" clId="Web-{E9D61568-DDF8-43CC-92D3-88BD2CAE743D}" dt="2018-09-03T08:33:13.411" v="0"/>
        <pc:sldMkLst>
          <pc:docMk/>
          <pc:sldMk cId="2501624002" sldId="262"/>
        </pc:sldMkLst>
      </pc:sldChg>
      <pc:sldChg chg="modSp">
        <pc:chgData name="Emily Clark" userId="S::emily.clark@pbis.cz::924e0b37-0ab5-461b-9a76-3341d5b652a6" providerId="AD" clId="Web-{E9D61568-DDF8-43CC-92D3-88BD2CAE743D}" dt="2018-09-03T08:58:12.550" v="31" actId="20577"/>
        <pc:sldMkLst>
          <pc:docMk/>
          <pc:sldMk cId="166933709" sldId="276"/>
        </pc:sldMkLst>
        <pc:spChg chg="mod">
          <ac:chgData name="Emily Clark" userId="S::emily.clark@pbis.cz::924e0b37-0ab5-461b-9a76-3341d5b652a6" providerId="AD" clId="Web-{E9D61568-DDF8-43CC-92D3-88BD2CAE743D}" dt="2018-09-03T08:58:12.550" v="31" actId="20577"/>
          <ac:spMkLst>
            <pc:docMk/>
            <pc:sldMk cId="166933709" sldId="276"/>
            <ac:spMk id="4" creationId="{00000000-0000-0000-0000-000000000000}"/>
          </ac:spMkLst>
        </pc:spChg>
      </pc:sldChg>
      <pc:sldChg chg="modSp">
        <pc:chgData name="Emily Clark" userId="S::emily.clark@pbis.cz::924e0b37-0ab5-461b-9a76-3341d5b652a6" providerId="AD" clId="Web-{E9D61568-DDF8-43CC-92D3-88BD2CAE743D}" dt="2018-09-03T08:58:28.410" v="39" actId="20577"/>
        <pc:sldMkLst>
          <pc:docMk/>
          <pc:sldMk cId="707954012" sldId="281"/>
        </pc:sldMkLst>
        <pc:spChg chg="mod">
          <ac:chgData name="Emily Clark" userId="S::emily.clark@pbis.cz::924e0b37-0ab5-461b-9a76-3341d5b652a6" providerId="AD" clId="Web-{E9D61568-DDF8-43CC-92D3-88BD2CAE743D}" dt="2018-09-03T08:58:28.410" v="39" actId="20577"/>
          <ac:spMkLst>
            <pc:docMk/>
            <pc:sldMk cId="707954012" sldId="281"/>
            <ac:spMk id="6" creationId="{17DC684B-F0A7-478E-B503-4105A0E15AA1}"/>
          </ac:spMkLst>
        </pc:spChg>
      </pc:sldChg>
    </pc:docChg>
  </pc:docChgLst>
  <pc:docChgLst>
    <pc:chgData name="Sharon Culek" userId="S::sharon.culek@pbis.cz::c0950d4d-8bf5-47b0-8e58-404fdba64a26" providerId="AD" clId="Web-{B461E510-E06C-CAD4-7C9C-D77ECB8A12CC}"/>
    <pc:docChg chg="modSld">
      <pc:chgData name="Sharon Culek" userId="S::sharon.culek@pbis.cz::c0950d4d-8bf5-47b0-8e58-404fdba64a26" providerId="AD" clId="Web-{B461E510-E06C-CAD4-7C9C-D77ECB8A12CC}" dt="2018-09-03T09:26:17.752" v="11" actId="20577"/>
      <pc:docMkLst>
        <pc:docMk/>
      </pc:docMkLst>
      <pc:sldChg chg="modSp">
        <pc:chgData name="Sharon Culek" userId="S::sharon.culek@pbis.cz::c0950d4d-8bf5-47b0-8e58-404fdba64a26" providerId="AD" clId="Web-{B461E510-E06C-CAD4-7C9C-D77ECB8A12CC}" dt="2018-09-03T09:26:17.752" v="10" actId="20577"/>
        <pc:sldMkLst>
          <pc:docMk/>
          <pc:sldMk cId="1649744383" sldId="282"/>
        </pc:sldMkLst>
        <pc:spChg chg="mod">
          <ac:chgData name="Sharon Culek" userId="S::sharon.culek@pbis.cz::c0950d4d-8bf5-47b0-8e58-404fdba64a26" providerId="AD" clId="Web-{B461E510-E06C-CAD4-7C9C-D77ECB8A12CC}" dt="2018-09-03T09:26:17.752" v="10" actId="20577"/>
          <ac:spMkLst>
            <pc:docMk/>
            <pc:sldMk cId="1649744383" sldId="282"/>
            <ac:spMk id="5" creationId="{8A2BD315-1DEC-4559-AE76-40A895839C2A}"/>
          </ac:spMkLst>
        </pc:spChg>
      </pc:sldChg>
    </pc:docChg>
  </pc:docChgLst>
  <pc:docChgLst>
    <pc:chgData name="Cormac Jaffari" userId="S::cormac.jaffari@pbis.cz::fbb6b419-4814-4a1b-895d-1e6372ce14df" providerId="AD" clId="Web-{20C67EE0-A0E4-46DA-858E-8ED516DB91C8}"/>
    <pc:docChg chg="addSld modSld">
      <pc:chgData name="Cormac Jaffari" userId="S::cormac.jaffari@pbis.cz::fbb6b419-4814-4a1b-895d-1e6372ce14df" providerId="AD" clId="Web-{20C67EE0-A0E4-46DA-858E-8ED516DB91C8}" dt="2018-08-30T07:00:08.013" v="152" actId="20577"/>
      <pc:docMkLst>
        <pc:docMk/>
      </pc:docMkLst>
      <pc:sldChg chg="modSp">
        <pc:chgData name="Cormac Jaffari" userId="S::cormac.jaffari@pbis.cz::fbb6b419-4814-4a1b-895d-1e6372ce14df" providerId="AD" clId="Web-{20C67EE0-A0E4-46DA-858E-8ED516DB91C8}" dt="2018-08-30T06:51:41.194" v="28" actId="20577"/>
        <pc:sldMkLst>
          <pc:docMk/>
          <pc:sldMk cId="2501624002" sldId="262"/>
        </pc:sldMkLst>
        <pc:spChg chg="mod">
          <ac:chgData name="Cormac Jaffari" userId="S::cormac.jaffari@pbis.cz::fbb6b419-4814-4a1b-895d-1e6372ce14df" providerId="AD" clId="Web-{20C67EE0-A0E4-46DA-858E-8ED516DB91C8}" dt="2018-08-30T06:51:41.194" v="28" actId="20577"/>
          <ac:spMkLst>
            <pc:docMk/>
            <pc:sldMk cId="2501624002" sldId="262"/>
            <ac:spMk id="3" creationId="{4019D5B0-B606-F64A-8324-C24D44528463}"/>
          </ac:spMkLst>
        </pc:spChg>
      </pc:sldChg>
    </pc:docChg>
  </pc:docChgLst>
  <pc:docChgLst>
    <pc:chgData name="Emily Clark" userId="S::emily.clark@pbis.cz::924e0b37-0ab5-461b-9a76-3341d5b652a6" providerId="AD" clId="Web-{26F5F8BD-3F48-367A-8B5B-C6C197BC6418}"/>
    <pc:docChg chg="modSld">
      <pc:chgData name="Emily Clark" userId="S::emily.clark@pbis.cz::924e0b37-0ab5-461b-9a76-3341d5b652a6" providerId="AD" clId="Web-{26F5F8BD-3F48-367A-8B5B-C6C197BC6418}" dt="2019-09-05T11:14:21.445" v="233"/>
      <pc:docMkLst>
        <pc:docMk/>
      </pc:docMkLst>
      <pc:sldChg chg="modSp">
        <pc:chgData name="Emily Clark" userId="S::emily.clark@pbis.cz::924e0b37-0ab5-461b-9a76-3341d5b652a6" providerId="AD" clId="Web-{26F5F8BD-3F48-367A-8B5B-C6C197BC6418}" dt="2019-09-05T11:12:23.117" v="209" actId="20577"/>
        <pc:sldMkLst>
          <pc:docMk/>
          <pc:sldMk cId="2590217831" sldId="260"/>
        </pc:sldMkLst>
        <pc:spChg chg="mod">
          <ac:chgData name="Emily Clark" userId="S::emily.clark@pbis.cz::924e0b37-0ab5-461b-9a76-3341d5b652a6" providerId="AD" clId="Web-{26F5F8BD-3F48-367A-8B5B-C6C197BC6418}" dt="2019-09-05T11:12:23.117" v="209" actId="20577"/>
          <ac:spMkLst>
            <pc:docMk/>
            <pc:sldMk cId="2590217831" sldId="260"/>
            <ac:spMk id="5" creationId="{00000000-0000-0000-0000-000000000000}"/>
          </ac:spMkLst>
        </pc:spChg>
      </pc:sldChg>
      <pc:sldChg chg="addSp delSp modSp mod setBg">
        <pc:chgData name="Emily Clark" userId="S::emily.clark@pbis.cz::924e0b37-0ab5-461b-9a76-3341d5b652a6" providerId="AD" clId="Web-{26F5F8BD-3F48-367A-8B5B-C6C197BC6418}" dt="2019-09-05T11:13:01.695" v="223"/>
        <pc:sldMkLst>
          <pc:docMk/>
          <pc:sldMk cId="1425052094" sldId="265"/>
        </pc:sldMkLst>
        <pc:spChg chg="mod">
          <ac:chgData name="Emily Clark" userId="S::emily.clark@pbis.cz::924e0b37-0ab5-461b-9a76-3341d5b652a6" providerId="AD" clId="Web-{26F5F8BD-3F48-367A-8B5B-C6C197BC6418}" dt="2019-09-05T11:13:01.695" v="223"/>
          <ac:spMkLst>
            <pc:docMk/>
            <pc:sldMk cId="1425052094" sldId="265"/>
            <ac:spMk id="2" creationId="{4BCE40F4-62C8-C940-89A6-7CB81A0D63D1}"/>
          </ac:spMkLst>
        </pc:spChg>
        <pc:spChg chg="del mod">
          <ac:chgData name="Emily Clark" userId="S::emily.clark@pbis.cz::924e0b37-0ab5-461b-9a76-3341d5b652a6" providerId="AD" clId="Web-{26F5F8BD-3F48-367A-8B5B-C6C197BC6418}" dt="2019-09-05T11:12:55.820" v="222"/>
          <ac:spMkLst>
            <pc:docMk/>
            <pc:sldMk cId="1425052094" sldId="265"/>
            <ac:spMk id="3" creationId="{3E0E7CDC-6562-5F47-BC3D-2D105145CE91}"/>
          </ac:spMkLst>
        </pc:spChg>
        <pc:graphicFrameChg chg="add mod modGraphic">
          <ac:chgData name="Emily Clark" userId="S::emily.clark@pbis.cz::924e0b37-0ab5-461b-9a76-3341d5b652a6" providerId="AD" clId="Web-{26F5F8BD-3F48-367A-8B5B-C6C197BC6418}" dt="2019-09-05T11:13:01.695" v="223"/>
          <ac:graphicFrameMkLst>
            <pc:docMk/>
            <pc:sldMk cId="1425052094" sldId="265"/>
            <ac:graphicFrameMk id="5" creationId="{2D840583-CF79-4AEE-B8C0-EFF6522C7DD7}"/>
          </ac:graphicFrameMkLst>
        </pc:graphicFrameChg>
        <pc:picChg chg="mod">
          <ac:chgData name="Emily Clark" userId="S::emily.clark@pbis.cz::924e0b37-0ab5-461b-9a76-3341d5b652a6" providerId="AD" clId="Web-{26F5F8BD-3F48-367A-8B5B-C6C197BC6418}" dt="2019-09-05T11:13:01.695" v="223"/>
          <ac:picMkLst>
            <pc:docMk/>
            <pc:sldMk cId="1425052094" sldId="265"/>
            <ac:picMk id="4" creationId="{00000000-0000-0000-0000-000000000000}"/>
          </ac:picMkLst>
        </pc:picChg>
      </pc:sldChg>
      <pc:sldChg chg="addSp delSp modSp mod setBg">
        <pc:chgData name="Emily Clark" userId="S::emily.clark@pbis.cz::924e0b37-0ab5-461b-9a76-3341d5b652a6" providerId="AD" clId="Web-{26F5F8BD-3F48-367A-8B5B-C6C197BC6418}" dt="2019-09-05T11:14:21.445" v="233"/>
        <pc:sldMkLst>
          <pc:docMk/>
          <pc:sldMk cId="1649744383" sldId="282"/>
        </pc:sldMkLst>
        <pc:spChg chg="mod">
          <ac:chgData name="Emily Clark" userId="S::emily.clark@pbis.cz::924e0b37-0ab5-461b-9a76-3341d5b652a6" providerId="AD" clId="Web-{26F5F8BD-3F48-367A-8B5B-C6C197BC6418}" dt="2019-09-05T11:14:21.445" v="233"/>
          <ac:spMkLst>
            <pc:docMk/>
            <pc:sldMk cId="1649744383" sldId="282"/>
            <ac:spMk id="4" creationId="{389DB38D-CF32-473F-AAE7-FCEFBA00984C}"/>
          </ac:spMkLst>
        </pc:spChg>
        <pc:spChg chg="add del mod">
          <ac:chgData name="Emily Clark" userId="S::emily.clark@pbis.cz::924e0b37-0ab5-461b-9a76-3341d5b652a6" providerId="AD" clId="Web-{26F5F8BD-3F48-367A-8B5B-C6C197BC6418}" dt="2019-09-05T11:14:21.445" v="233"/>
          <ac:spMkLst>
            <pc:docMk/>
            <pc:sldMk cId="1649744383" sldId="282"/>
            <ac:spMk id="5" creationId="{8A2BD315-1DEC-4559-AE76-40A895839C2A}"/>
          </ac:spMkLst>
        </pc:spChg>
        <pc:spChg chg="add del">
          <ac:chgData name="Emily Clark" userId="S::emily.clark@pbis.cz::924e0b37-0ab5-461b-9a76-3341d5b652a6" providerId="AD" clId="Web-{26F5F8BD-3F48-367A-8B5B-C6C197BC6418}" dt="2019-09-05T11:14:21.445" v="233"/>
          <ac:spMkLst>
            <pc:docMk/>
            <pc:sldMk cId="1649744383" sldId="282"/>
            <ac:spMk id="10" creationId="{ED15573D-0E45-4691-B525-471152EC18CD}"/>
          </ac:spMkLst>
        </pc:spChg>
        <pc:spChg chg="add del">
          <ac:chgData name="Emily Clark" userId="S::emily.clark@pbis.cz::924e0b37-0ab5-461b-9a76-3341d5b652a6" providerId="AD" clId="Web-{26F5F8BD-3F48-367A-8B5B-C6C197BC6418}" dt="2019-09-05T11:14:21.445" v="233"/>
          <ac:spMkLst>
            <pc:docMk/>
            <pc:sldMk cId="1649744383" sldId="282"/>
            <ac:spMk id="12" creationId="{9E448559-19A4-4252-8C27-54C1DA906F8A}"/>
          </ac:spMkLst>
        </pc:spChg>
        <pc:graphicFrameChg chg="add del">
          <ac:chgData name="Emily Clark" userId="S::emily.clark@pbis.cz::924e0b37-0ab5-461b-9a76-3341d5b652a6" providerId="AD" clId="Web-{26F5F8BD-3F48-367A-8B5B-C6C197BC6418}" dt="2019-09-05T11:13:59.101" v="225"/>
          <ac:graphicFrameMkLst>
            <pc:docMk/>
            <pc:sldMk cId="1649744383" sldId="282"/>
            <ac:graphicFrameMk id="7" creationId="{6DBA86F4-5C24-42A6-BB14-471EE8C1EF82}"/>
          </ac:graphicFrameMkLst>
        </pc:graphicFrameChg>
      </pc:sldChg>
      <pc:sldChg chg="modSp">
        <pc:chgData name="Emily Clark" userId="S::emily.clark@pbis.cz::924e0b37-0ab5-461b-9a76-3341d5b652a6" providerId="AD" clId="Web-{26F5F8BD-3F48-367A-8B5B-C6C197BC6418}" dt="2019-09-05T11:09:05.758" v="1" actId="1076"/>
        <pc:sldMkLst>
          <pc:docMk/>
          <pc:sldMk cId="1585285534" sldId="291"/>
        </pc:sldMkLst>
        <pc:picChg chg="mod">
          <ac:chgData name="Emily Clark" userId="S::emily.clark@pbis.cz::924e0b37-0ab5-461b-9a76-3341d5b652a6" providerId="AD" clId="Web-{26F5F8BD-3F48-367A-8B5B-C6C197BC6418}" dt="2019-09-05T11:09:05.758" v="1" actId="1076"/>
          <ac:picMkLst>
            <pc:docMk/>
            <pc:sldMk cId="1585285534" sldId="291"/>
            <ac:picMk id="4098" creationId="{00000000-0000-0000-0000-000000000000}"/>
          </ac:picMkLst>
        </pc:picChg>
      </pc:sldChg>
    </pc:docChg>
  </pc:docChgLst>
  <pc:docChgLst>
    <pc:chgData name="Emily Clark" userId="924e0b37-0ab5-461b-9a76-3341d5b652a6" providerId="ADAL" clId="{1C5E5759-C564-4751-B71C-4A65FFCD7081}"/>
    <pc:docChg chg="undo redo custSel mod addSld delSld modSld sldOrd">
      <pc:chgData name="Emily Clark" userId="924e0b37-0ab5-461b-9a76-3341d5b652a6" providerId="ADAL" clId="{1C5E5759-C564-4751-B71C-4A65FFCD7081}" dt="2018-09-02T19:21:19.578" v="3091" actId="1076"/>
      <pc:docMkLst>
        <pc:docMk/>
      </pc:docMkLst>
      <pc:sldChg chg="addSp delSp modSp">
        <pc:chgData name="Emily Clark" userId="924e0b37-0ab5-461b-9a76-3341d5b652a6" providerId="ADAL" clId="{1C5E5759-C564-4751-B71C-4A65FFCD7081}" dt="2018-09-02T19:08:20.887" v="2260" actId="255"/>
        <pc:sldMkLst>
          <pc:docMk/>
          <pc:sldMk cId="1628546618" sldId="257"/>
        </pc:sldMkLst>
        <pc:spChg chg="mod">
          <ac:chgData name="Emily Clark" userId="924e0b37-0ab5-461b-9a76-3341d5b652a6" providerId="ADAL" clId="{1C5E5759-C564-4751-B71C-4A65FFCD7081}" dt="2018-09-02T19:08:20.887" v="2260" actId="255"/>
          <ac:spMkLst>
            <pc:docMk/>
            <pc:sldMk cId="1628546618" sldId="257"/>
            <ac:spMk id="2" creationId="{6AB4825D-ECBA-0D47-A501-965C544C233B}"/>
          </ac:spMkLst>
        </pc:spChg>
        <pc:spChg chg="mod">
          <ac:chgData name="Emily Clark" userId="924e0b37-0ab5-461b-9a76-3341d5b652a6" providerId="ADAL" clId="{1C5E5759-C564-4751-B71C-4A65FFCD7081}" dt="2018-09-02T19:08:12.650" v="2259" actId="255"/>
          <ac:spMkLst>
            <pc:docMk/>
            <pc:sldMk cId="1628546618" sldId="257"/>
            <ac:spMk id="6" creationId="{00000000-0000-0000-0000-000000000000}"/>
          </ac:spMkLst>
        </pc:spChg>
        <pc:spChg chg="mod">
          <ac:chgData name="Emily Clark" userId="924e0b37-0ab5-461b-9a76-3341d5b652a6" providerId="ADAL" clId="{1C5E5759-C564-4751-B71C-4A65FFCD7081}" dt="2018-09-02T19:08:12.650" v="2259" actId="255"/>
          <ac:spMkLst>
            <pc:docMk/>
            <pc:sldMk cId="1628546618" sldId="257"/>
            <ac:spMk id="10" creationId="{00000000-0000-0000-0000-000000000000}"/>
          </ac:spMkLst>
        </pc:spChg>
        <pc:spChg chg="mod">
          <ac:chgData name="Emily Clark" userId="924e0b37-0ab5-461b-9a76-3341d5b652a6" providerId="ADAL" clId="{1C5E5759-C564-4751-B71C-4A65FFCD7081}" dt="2018-09-02T19:08:12.650" v="2259" actId="255"/>
          <ac:spMkLst>
            <pc:docMk/>
            <pc:sldMk cId="1628546618" sldId="257"/>
            <ac:spMk id="14" creationId="{00000000-0000-0000-0000-000000000000}"/>
          </ac:spMkLst>
        </pc:spChg>
        <pc:spChg chg="mod">
          <ac:chgData name="Emily Clark" userId="924e0b37-0ab5-461b-9a76-3341d5b652a6" providerId="ADAL" clId="{1C5E5759-C564-4751-B71C-4A65FFCD7081}" dt="2018-09-02T19:08:12.650" v="2259" actId="255"/>
          <ac:spMkLst>
            <pc:docMk/>
            <pc:sldMk cId="1628546618" sldId="257"/>
            <ac:spMk id="17" creationId="{00000000-0000-0000-0000-000000000000}"/>
          </ac:spMkLst>
        </pc:spChg>
        <pc:spChg chg="del">
          <ac:chgData name="Emily Clark" userId="924e0b37-0ab5-461b-9a76-3341d5b652a6" providerId="ADAL" clId="{1C5E5759-C564-4751-B71C-4A65FFCD7081}" dt="2018-09-02T14:51:47.256" v="372" actId="478"/>
          <ac:spMkLst>
            <pc:docMk/>
            <pc:sldMk cId="1628546618" sldId="257"/>
            <ac:spMk id="18" creationId="{00000000-0000-0000-0000-000000000000}"/>
          </ac:spMkLst>
        </pc:spChg>
        <pc:spChg chg="add del mod">
          <ac:chgData name="Emily Clark" userId="924e0b37-0ab5-461b-9a76-3341d5b652a6" providerId="ADAL" clId="{1C5E5759-C564-4751-B71C-4A65FFCD7081}" dt="2018-09-02T19:08:12.650" v="2259" actId="255"/>
          <ac:spMkLst>
            <pc:docMk/>
            <pc:sldMk cId="1628546618" sldId="257"/>
            <ac:spMk id="19" creationId="{069C241D-030A-4EB3-8184-3268F18BE2AB}"/>
          </ac:spMkLst>
        </pc:spChg>
        <pc:spChg chg="add del mod">
          <ac:chgData name="Emily Clark" userId="924e0b37-0ab5-461b-9a76-3341d5b652a6" providerId="ADAL" clId="{1C5E5759-C564-4751-B71C-4A65FFCD7081}" dt="2018-09-02T18:41:30.413" v="1280"/>
          <ac:spMkLst>
            <pc:docMk/>
            <pc:sldMk cId="1628546618" sldId="257"/>
            <ac:spMk id="20" creationId="{F3C20616-6150-4215-A416-F333EC83FD0A}"/>
          </ac:spMkLst>
        </pc:spChg>
        <pc:spChg chg="add mod">
          <ac:chgData name="Emily Clark" userId="924e0b37-0ab5-461b-9a76-3341d5b652a6" providerId="ADAL" clId="{1C5E5759-C564-4751-B71C-4A65FFCD7081}" dt="2018-09-02T19:08:12.650" v="2259" actId="255"/>
          <ac:spMkLst>
            <pc:docMk/>
            <pc:sldMk cId="1628546618" sldId="257"/>
            <ac:spMk id="21" creationId="{4CDDF927-7998-414D-B70C-FA21686524D6}"/>
          </ac:spMkLst>
        </pc:spChg>
        <pc:spChg chg="add del">
          <ac:chgData name="Emily Clark" userId="924e0b37-0ab5-461b-9a76-3341d5b652a6" providerId="ADAL" clId="{1C5E5759-C564-4751-B71C-4A65FFCD7081}" dt="2018-09-02T18:16:48.713" v="753"/>
          <ac:spMkLst>
            <pc:docMk/>
            <pc:sldMk cId="1628546618" sldId="257"/>
            <ac:spMk id="22" creationId="{15C5EA7D-AC9E-4220-B907-5FCC528FC732}"/>
          </ac:spMkLst>
        </pc:spChg>
        <pc:spChg chg="add mod">
          <ac:chgData name="Emily Clark" userId="924e0b37-0ab5-461b-9a76-3341d5b652a6" providerId="ADAL" clId="{1C5E5759-C564-4751-B71C-4A65FFCD7081}" dt="2018-09-02T19:08:12.650" v="2259" actId="255"/>
          <ac:spMkLst>
            <pc:docMk/>
            <pc:sldMk cId="1628546618" sldId="257"/>
            <ac:spMk id="24" creationId="{A2C52C69-5DF4-49F4-A278-9EC581DABE71}"/>
          </ac:spMkLst>
        </pc:spChg>
        <pc:spChg chg="add mod">
          <ac:chgData name="Emily Clark" userId="924e0b37-0ab5-461b-9a76-3341d5b652a6" providerId="ADAL" clId="{1C5E5759-C564-4751-B71C-4A65FFCD7081}" dt="2018-09-02T19:08:12.650" v="2259" actId="255"/>
          <ac:spMkLst>
            <pc:docMk/>
            <pc:sldMk cId="1628546618" sldId="257"/>
            <ac:spMk id="29" creationId="{D998638A-75C9-48E5-B931-34EECD7F1ACD}"/>
          </ac:spMkLst>
        </pc:spChg>
        <pc:spChg chg="add mod">
          <ac:chgData name="Emily Clark" userId="924e0b37-0ab5-461b-9a76-3341d5b652a6" providerId="ADAL" clId="{1C5E5759-C564-4751-B71C-4A65FFCD7081}" dt="2018-09-02T19:08:12.650" v="2259" actId="255"/>
          <ac:spMkLst>
            <pc:docMk/>
            <pc:sldMk cId="1628546618" sldId="257"/>
            <ac:spMk id="34" creationId="{EB2BBD39-F423-451D-9ED3-66D8BDEB7CCB}"/>
          </ac:spMkLst>
        </pc:spChg>
        <pc:picChg chg="del">
          <ac:chgData name="Emily Clark" userId="924e0b37-0ab5-461b-9a76-3341d5b652a6" providerId="ADAL" clId="{1C5E5759-C564-4751-B71C-4A65FFCD7081}" dt="2018-09-02T12:36:11.274" v="0" actId="478"/>
          <ac:picMkLst>
            <pc:docMk/>
            <pc:sldMk cId="1628546618" sldId="257"/>
            <ac:picMk id="3" creationId="{0286C938-431D-4FA6-BCC5-76151C167D77}"/>
          </ac:picMkLst>
        </pc:picChg>
        <pc:picChg chg="del">
          <ac:chgData name="Emily Clark" userId="924e0b37-0ab5-461b-9a76-3341d5b652a6" providerId="ADAL" clId="{1C5E5759-C564-4751-B71C-4A65FFCD7081}" dt="2018-09-02T12:36:18.647" v="8" actId="478"/>
          <ac:picMkLst>
            <pc:docMk/>
            <pc:sldMk cId="1628546618" sldId="257"/>
            <ac:picMk id="5" creationId="{00000000-0000-0000-0000-000000000000}"/>
          </ac:picMkLst>
        </pc:picChg>
        <pc:picChg chg="del">
          <ac:chgData name="Emily Clark" userId="924e0b37-0ab5-461b-9a76-3341d5b652a6" providerId="ADAL" clId="{1C5E5759-C564-4751-B71C-4A65FFCD7081}" dt="2018-09-02T12:36:12.565" v="2" actId="478"/>
          <ac:picMkLst>
            <pc:docMk/>
            <pc:sldMk cId="1628546618" sldId="257"/>
            <ac:picMk id="7" creationId="{E2EB399E-3337-4353-82BE-50EF26CCBCCA}"/>
          </ac:picMkLst>
        </pc:picChg>
        <pc:picChg chg="add mod">
          <ac:chgData name="Emily Clark" userId="924e0b37-0ab5-461b-9a76-3341d5b652a6" providerId="ADAL" clId="{1C5E5759-C564-4751-B71C-4A65FFCD7081}" dt="2018-09-02T14:51:15.294" v="323" actId="1076"/>
          <ac:picMkLst>
            <pc:docMk/>
            <pc:sldMk cId="1628546618" sldId="257"/>
            <ac:picMk id="8" creationId="{8EE7EF00-73EE-4D4C-94AD-EBE65A1D50AA}"/>
          </ac:picMkLst>
        </pc:picChg>
        <pc:picChg chg="add mod">
          <ac:chgData name="Emily Clark" userId="924e0b37-0ab5-461b-9a76-3341d5b652a6" providerId="ADAL" clId="{1C5E5759-C564-4751-B71C-4A65FFCD7081}" dt="2018-09-02T14:50:08.704" v="309" actId="1076"/>
          <ac:picMkLst>
            <pc:docMk/>
            <pc:sldMk cId="1628546618" sldId="257"/>
            <ac:picMk id="9" creationId="{996AFC65-18EE-4503-B5F6-1B9D59D60A74}"/>
          </ac:picMkLst>
        </pc:picChg>
        <pc:picChg chg="add mod">
          <ac:chgData name="Emily Clark" userId="924e0b37-0ab5-461b-9a76-3341d5b652a6" providerId="ADAL" clId="{1C5E5759-C564-4751-B71C-4A65FFCD7081}" dt="2018-09-02T14:50:28.181" v="313" actId="1076"/>
          <ac:picMkLst>
            <pc:docMk/>
            <pc:sldMk cId="1628546618" sldId="257"/>
            <ac:picMk id="11" creationId="{73702E44-D102-42BE-A565-8773E31B0C50}"/>
          </ac:picMkLst>
        </pc:picChg>
        <pc:picChg chg="add del mod">
          <ac:chgData name="Emily Clark" userId="924e0b37-0ab5-461b-9a76-3341d5b652a6" providerId="ADAL" clId="{1C5E5759-C564-4751-B71C-4A65FFCD7081}" dt="2018-09-02T14:38:17.349" v="74"/>
          <ac:picMkLst>
            <pc:docMk/>
            <pc:sldMk cId="1628546618" sldId="257"/>
            <ac:picMk id="12" creationId="{D50CF656-D58D-4526-8412-DCDF9BC58F12}"/>
          </ac:picMkLst>
        </pc:picChg>
        <pc:picChg chg="add del mod">
          <ac:chgData name="Emily Clark" userId="924e0b37-0ab5-461b-9a76-3341d5b652a6" providerId="ADAL" clId="{1C5E5759-C564-4751-B71C-4A65FFCD7081}" dt="2018-09-02T14:38:17.349" v="74"/>
          <ac:picMkLst>
            <pc:docMk/>
            <pc:sldMk cId="1628546618" sldId="257"/>
            <ac:picMk id="13" creationId="{8591C3AA-5A9D-4949-86E3-096FE47EEF2C}"/>
          </ac:picMkLst>
        </pc:picChg>
        <pc:picChg chg="add del mod">
          <ac:chgData name="Emily Clark" userId="924e0b37-0ab5-461b-9a76-3341d5b652a6" providerId="ADAL" clId="{1C5E5759-C564-4751-B71C-4A65FFCD7081}" dt="2018-09-02T14:38:17.349" v="74"/>
          <ac:picMkLst>
            <pc:docMk/>
            <pc:sldMk cId="1628546618" sldId="257"/>
            <ac:picMk id="15" creationId="{54BABB12-839D-4DFF-A53E-0702A2F9BC7C}"/>
          </ac:picMkLst>
        </pc:picChg>
        <pc:picChg chg="add del mod">
          <ac:chgData name="Emily Clark" userId="924e0b37-0ab5-461b-9a76-3341d5b652a6" providerId="ADAL" clId="{1C5E5759-C564-4751-B71C-4A65FFCD7081}" dt="2018-09-02T14:38:17.349" v="74"/>
          <ac:picMkLst>
            <pc:docMk/>
            <pc:sldMk cId="1628546618" sldId="257"/>
            <ac:picMk id="16" creationId="{AD15FA20-BE70-4040-BCAE-3FEA3AA6A18F}"/>
          </ac:picMkLst>
        </pc:picChg>
        <pc:picChg chg="del">
          <ac:chgData name="Emily Clark" userId="924e0b37-0ab5-461b-9a76-3341d5b652a6" providerId="ADAL" clId="{1C5E5759-C564-4751-B71C-4A65FFCD7081}" dt="2018-09-02T12:36:11.944" v="1" actId="478"/>
          <ac:picMkLst>
            <pc:docMk/>
            <pc:sldMk cId="1628546618" sldId="257"/>
            <ac:picMk id="1026" creationId="{00000000-0000-0000-0000-000000000000}"/>
          </ac:picMkLst>
        </pc:picChg>
        <pc:picChg chg="add mod">
          <ac:chgData name="Emily Clark" userId="924e0b37-0ab5-461b-9a76-3341d5b652a6" providerId="ADAL" clId="{1C5E5759-C564-4751-B71C-4A65FFCD7081}" dt="2018-09-02T14:50:35.623" v="314" actId="1076"/>
          <ac:picMkLst>
            <pc:docMk/>
            <pc:sldMk cId="1628546618" sldId="257"/>
            <ac:picMk id="1028" creationId="{D765A23F-B961-4B04-9833-CBE3DD97C00E}"/>
          </ac:picMkLst>
        </pc:picChg>
        <pc:picChg chg="del">
          <ac:chgData name="Emily Clark" userId="924e0b37-0ab5-461b-9a76-3341d5b652a6" providerId="ADAL" clId="{1C5E5759-C564-4751-B71C-4A65FFCD7081}" dt="2018-09-02T12:36:13.452" v="3" actId="478"/>
          <ac:picMkLst>
            <pc:docMk/>
            <pc:sldMk cId="1628546618" sldId="257"/>
            <ac:picMk id="1030" creationId="{00000000-0000-0000-0000-000000000000}"/>
          </ac:picMkLst>
        </pc:picChg>
        <pc:picChg chg="del">
          <ac:chgData name="Emily Clark" userId="924e0b37-0ab5-461b-9a76-3341d5b652a6" providerId="ADAL" clId="{1C5E5759-C564-4751-B71C-4A65FFCD7081}" dt="2018-09-02T14:38:09.448" v="72" actId="478"/>
          <ac:picMkLst>
            <pc:docMk/>
            <pc:sldMk cId="1628546618" sldId="257"/>
            <ac:picMk id="1032" creationId="{00000000-0000-0000-0000-000000000000}"/>
          </ac:picMkLst>
        </pc:picChg>
        <pc:picChg chg="del">
          <ac:chgData name="Emily Clark" userId="924e0b37-0ab5-461b-9a76-3341d5b652a6" providerId="ADAL" clId="{1C5E5759-C564-4751-B71C-4A65FFCD7081}" dt="2018-09-02T12:36:14.300" v="4" actId="478"/>
          <ac:picMkLst>
            <pc:docMk/>
            <pc:sldMk cId="1628546618" sldId="257"/>
            <ac:picMk id="1034" creationId="{00000000-0000-0000-0000-000000000000}"/>
          </ac:picMkLst>
        </pc:picChg>
        <pc:picChg chg="del">
          <ac:chgData name="Emily Clark" userId="924e0b37-0ab5-461b-9a76-3341d5b652a6" providerId="ADAL" clId="{1C5E5759-C564-4751-B71C-4A65FFCD7081}" dt="2018-09-02T12:36:14.764" v="5" actId="478"/>
          <ac:picMkLst>
            <pc:docMk/>
            <pc:sldMk cId="1628546618" sldId="257"/>
            <ac:picMk id="1036" creationId="{00000000-0000-0000-0000-000000000000}"/>
          </ac:picMkLst>
        </pc:picChg>
        <pc:picChg chg="del">
          <ac:chgData name="Emily Clark" userId="924e0b37-0ab5-461b-9a76-3341d5b652a6" providerId="ADAL" clId="{1C5E5759-C564-4751-B71C-4A65FFCD7081}" dt="2018-09-02T12:36:17.185" v="7" actId="478"/>
          <ac:picMkLst>
            <pc:docMk/>
            <pc:sldMk cId="1628546618" sldId="257"/>
            <ac:picMk id="1038" creationId="{00000000-0000-0000-0000-000000000000}"/>
          </ac:picMkLst>
        </pc:picChg>
        <pc:picChg chg="del">
          <ac:chgData name="Emily Clark" userId="924e0b37-0ab5-461b-9a76-3341d5b652a6" providerId="ADAL" clId="{1C5E5759-C564-4751-B71C-4A65FFCD7081}" dt="2018-09-02T12:36:16.751" v="6" actId="478"/>
          <ac:picMkLst>
            <pc:docMk/>
            <pc:sldMk cId="1628546618" sldId="257"/>
            <ac:picMk id="1040" creationId="{00000000-0000-0000-0000-000000000000}"/>
          </ac:picMkLst>
        </pc:picChg>
        <pc:picChg chg="add mod">
          <ac:chgData name="Emily Clark" userId="924e0b37-0ab5-461b-9a76-3341d5b652a6" providerId="ADAL" clId="{1C5E5759-C564-4751-B71C-4A65FFCD7081}" dt="2018-09-02T18:20:46.085" v="826" actId="1038"/>
          <ac:picMkLst>
            <pc:docMk/>
            <pc:sldMk cId="1628546618" sldId="257"/>
            <ac:picMk id="1042" creationId="{323C957A-423E-43C5-9035-277BE08E08B0}"/>
          </ac:picMkLst>
        </pc:picChg>
      </pc:sldChg>
      <pc:sldChg chg="addSp delSp modSp">
        <pc:chgData name="Emily Clark" userId="924e0b37-0ab5-461b-9a76-3341d5b652a6" providerId="ADAL" clId="{1C5E5759-C564-4751-B71C-4A65FFCD7081}" dt="2018-09-02T19:11:25.324" v="2311" actId="1076"/>
        <pc:sldMkLst>
          <pc:docMk/>
          <pc:sldMk cId="3642246480" sldId="258"/>
        </pc:sldMkLst>
        <pc:spChg chg="add mod topLvl">
          <ac:chgData name="Emily Clark" userId="924e0b37-0ab5-461b-9a76-3341d5b652a6" providerId="ADAL" clId="{1C5E5759-C564-4751-B71C-4A65FFCD7081}" dt="2018-09-02T19:11:22.170" v="2310" actId="164"/>
          <ac:spMkLst>
            <pc:docMk/>
            <pc:sldMk cId="3642246480" sldId="258"/>
            <ac:spMk id="3" creationId="{465050B6-83DD-4DD7-A6BB-AF167FA6DD96}"/>
          </ac:spMkLst>
        </pc:spChg>
        <pc:spChg chg="del mod">
          <ac:chgData name="Emily Clark" userId="924e0b37-0ab5-461b-9a76-3341d5b652a6" providerId="ADAL" clId="{1C5E5759-C564-4751-B71C-4A65FFCD7081}" dt="2018-09-02T18:45:20.236" v="1364" actId="478"/>
          <ac:spMkLst>
            <pc:docMk/>
            <pc:sldMk cId="3642246480" sldId="258"/>
            <ac:spMk id="5" creationId="{00000000-0000-0000-0000-000000000000}"/>
          </ac:spMkLst>
        </pc:spChg>
        <pc:spChg chg="add mod topLvl">
          <ac:chgData name="Emily Clark" userId="924e0b37-0ab5-461b-9a76-3341d5b652a6" providerId="ADAL" clId="{1C5E5759-C564-4751-B71C-4A65FFCD7081}" dt="2018-09-02T19:10:05.654" v="2283" actId="164"/>
          <ac:spMkLst>
            <pc:docMk/>
            <pc:sldMk cId="3642246480" sldId="258"/>
            <ac:spMk id="7" creationId="{7B97D6F4-00B0-4F72-B18B-E2170108FFBF}"/>
          </ac:spMkLst>
        </pc:spChg>
        <pc:spChg chg="del">
          <ac:chgData name="Emily Clark" userId="924e0b37-0ab5-461b-9a76-3341d5b652a6" providerId="ADAL" clId="{1C5E5759-C564-4751-B71C-4A65FFCD7081}" dt="2018-09-02T18:37:17.888" v="1244" actId="478"/>
          <ac:spMkLst>
            <pc:docMk/>
            <pc:sldMk cId="3642246480" sldId="258"/>
            <ac:spMk id="9" creationId="{00000000-0000-0000-0000-000000000000}"/>
          </ac:spMkLst>
        </pc:spChg>
        <pc:spChg chg="add mod topLvl">
          <ac:chgData name="Emily Clark" userId="924e0b37-0ab5-461b-9a76-3341d5b652a6" providerId="ADAL" clId="{1C5E5759-C564-4751-B71C-4A65FFCD7081}" dt="2018-09-02T19:10:05.654" v="2283" actId="164"/>
          <ac:spMkLst>
            <pc:docMk/>
            <pc:sldMk cId="3642246480" sldId="258"/>
            <ac:spMk id="10" creationId="{822ED7E8-6F5B-4816-8A28-AC1CCFCE2F10}"/>
          </ac:spMkLst>
        </pc:spChg>
        <pc:spChg chg="mod">
          <ac:chgData name="Emily Clark" userId="924e0b37-0ab5-461b-9a76-3341d5b652a6" providerId="ADAL" clId="{1C5E5759-C564-4751-B71C-4A65FFCD7081}" dt="2018-09-02T19:08:49.895" v="2264" actId="14100"/>
          <ac:spMkLst>
            <pc:docMk/>
            <pc:sldMk cId="3642246480" sldId="258"/>
            <ac:spMk id="11" creationId="{00000000-0000-0000-0000-000000000000}"/>
          </ac:spMkLst>
        </pc:spChg>
        <pc:spChg chg="mod">
          <ac:chgData name="Emily Clark" userId="924e0b37-0ab5-461b-9a76-3341d5b652a6" providerId="ADAL" clId="{1C5E5759-C564-4751-B71C-4A65FFCD7081}" dt="2018-09-02T19:08:38.041" v="2261" actId="255"/>
          <ac:spMkLst>
            <pc:docMk/>
            <pc:sldMk cId="3642246480" sldId="258"/>
            <ac:spMk id="12" creationId="{00000000-0000-0000-0000-000000000000}"/>
          </ac:spMkLst>
        </pc:spChg>
        <pc:spChg chg="del mod">
          <ac:chgData name="Emily Clark" userId="924e0b37-0ab5-461b-9a76-3341d5b652a6" providerId="ADAL" clId="{1C5E5759-C564-4751-B71C-4A65FFCD7081}" dt="2018-09-02T18:21:25.226" v="836"/>
          <ac:spMkLst>
            <pc:docMk/>
            <pc:sldMk cId="3642246480" sldId="258"/>
            <ac:spMk id="14" creationId="{00000000-0000-0000-0000-000000000000}"/>
          </ac:spMkLst>
        </pc:spChg>
        <pc:spChg chg="add mod topLvl">
          <ac:chgData name="Emily Clark" userId="924e0b37-0ab5-461b-9a76-3341d5b652a6" providerId="ADAL" clId="{1C5E5759-C564-4751-B71C-4A65FFCD7081}" dt="2018-09-02T19:10:05.654" v="2283" actId="164"/>
          <ac:spMkLst>
            <pc:docMk/>
            <pc:sldMk cId="3642246480" sldId="258"/>
            <ac:spMk id="21" creationId="{85ED8C00-7D5A-46ED-AF60-17C9F1DFF991}"/>
          </ac:spMkLst>
        </pc:spChg>
        <pc:spChg chg="add del">
          <ac:chgData name="Emily Clark" userId="924e0b37-0ab5-461b-9a76-3341d5b652a6" providerId="ADAL" clId="{1C5E5759-C564-4751-B71C-4A65FFCD7081}" dt="2018-09-02T18:44:59.385" v="1361"/>
          <ac:spMkLst>
            <pc:docMk/>
            <pc:sldMk cId="3642246480" sldId="258"/>
            <ac:spMk id="22" creationId="{128C3C64-357C-4C61-99F0-8962BEA74D03}"/>
          </ac:spMkLst>
        </pc:spChg>
        <pc:spChg chg="add del">
          <ac:chgData name="Emily Clark" userId="924e0b37-0ab5-461b-9a76-3341d5b652a6" providerId="ADAL" clId="{1C5E5759-C564-4751-B71C-4A65FFCD7081}" dt="2018-09-02T18:37:41.680" v="1247"/>
          <ac:spMkLst>
            <pc:docMk/>
            <pc:sldMk cId="3642246480" sldId="258"/>
            <ac:spMk id="23" creationId="{C83DC5F5-169D-43BB-A75B-440FD0DE31DA}"/>
          </ac:spMkLst>
        </pc:spChg>
        <pc:spChg chg="add del">
          <ac:chgData name="Emily Clark" userId="924e0b37-0ab5-461b-9a76-3341d5b652a6" providerId="ADAL" clId="{1C5E5759-C564-4751-B71C-4A65FFCD7081}" dt="2018-09-02T18:37:57.067" v="1249"/>
          <ac:spMkLst>
            <pc:docMk/>
            <pc:sldMk cId="3642246480" sldId="258"/>
            <ac:spMk id="24" creationId="{CAE4C982-4737-4E34-809E-5ACDD1BA9D43}"/>
          </ac:spMkLst>
        </pc:spChg>
        <pc:spChg chg="add mod">
          <ac:chgData name="Emily Clark" userId="924e0b37-0ab5-461b-9a76-3341d5b652a6" providerId="ADAL" clId="{1C5E5759-C564-4751-B71C-4A65FFCD7081}" dt="2018-09-02T19:08:52.231" v="2265" actId="14100"/>
          <ac:spMkLst>
            <pc:docMk/>
            <pc:sldMk cId="3642246480" sldId="258"/>
            <ac:spMk id="31" creationId="{C5D08741-2CC4-46E5-B329-939ECFD57254}"/>
          </ac:spMkLst>
        </pc:spChg>
        <pc:spChg chg="add mod">
          <ac:chgData name="Emily Clark" userId="924e0b37-0ab5-461b-9a76-3341d5b652a6" providerId="ADAL" clId="{1C5E5759-C564-4751-B71C-4A65FFCD7081}" dt="2018-09-02T19:08:38.041" v="2261" actId="255"/>
          <ac:spMkLst>
            <pc:docMk/>
            <pc:sldMk cId="3642246480" sldId="258"/>
            <ac:spMk id="35" creationId="{DA0CDAC5-6BFA-47BC-B194-3BC1FEA3F2DE}"/>
          </ac:spMkLst>
        </pc:spChg>
        <pc:spChg chg="add mod topLvl">
          <ac:chgData name="Emily Clark" userId="924e0b37-0ab5-461b-9a76-3341d5b652a6" providerId="ADAL" clId="{1C5E5759-C564-4751-B71C-4A65FFCD7081}" dt="2018-09-02T19:11:22.170" v="2310" actId="164"/>
          <ac:spMkLst>
            <pc:docMk/>
            <pc:sldMk cId="3642246480" sldId="258"/>
            <ac:spMk id="37" creationId="{56B47F6A-359F-4CB1-B4BA-988D6E1C0994}"/>
          </ac:spMkLst>
        </pc:spChg>
        <pc:spChg chg="add mod topLvl">
          <ac:chgData name="Emily Clark" userId="924e0b37-0ab5-461b-9a76-3341d5b652a6" providerId="ADAL" clId="{1C5E5759-C564-4751-B71C-4A65FFCD7081}" dt="2018-09-02T19:11:22.170" v="2310" actId="164"/>
          <ac:spMkLst>
            <pc:docMk/>
            <pc:sldMk cId="3642246480" sldId="258"/>
            <ac:spMk id="39" creationId="{9CAC8222-3EDA-44A4-B796-D688E97E957F}"/>
          </ac:spMkLst>
        </pc:spChg>
        <pc:grpChg chg="add del mod topLvl">
          <ac:chgData name="Emily Clark" userId="924e0b37-0ab5-461b-9a76-3341d5b652a6" providerId="ADAL" clId="{1C5E5759-C564-4751-B71C-4A65FFCD7081}" dt="2018-09-02T19:09:46.910" v="2279" actId="165"/>
          <ac:grpSpMkLst>
            <pc:docMk/>
            <pc:sldMk cId="3642246480" sldId="258"/>
            <ac:grpSpMk id="18" creationId="{47C95C29-041B-4E73-9A1C-C5E7FD9F869D}"/>
          </ac:grpSpMkLst>
        </pc:grpChg>
        <pc:grpChg chg="add del mod">
          <ac:chgData name="Emily Clark" userId="924e0b37-0ab5-461b-9a76-3341d5b652a6" providerId="ADAL" clId="{1C5E5759-C564-4751-B71C-4A65FFCD7081}" dt="2018-09-02T19:09:38.767" v="2277" actId="165"/>
          <ac:grpSpMkLst>
            <pc:docMk/>
            <pc:sldMk cId="3642246480" sldId="258"/>
            <ac:grpSpMk id="19" creationId="{AE420D00-0E59-431C-AEA3-D08EE4125B0A}"/>
          </ac:grpSpMkLst>
        </pc:grpChg>
        <pc:grpChg chg="add mod">
          <ac:chgData name="Emily Clark" userId="924e0b37-0ab5-461b-9a76-3341d5b652a6" providerId="ADAL" clId="{1C5E5759-C564-4751-B71C-4A65FFCD7081}" dt="2018-09-02T19:10:47.654" v="2300" actId="1076"/>
          <ac:grpSpMkLst>
            <pc:docMk/>
            <pc:sldMk cId="3642246480" sldId="258"/>
            <ac:grpSpMk id="20" creationId="{1EA88EB0-19AD-46E4-BBF4-20F10C81B7FA}"/>
          </ac:grpSpMkLst>
        </pc:grpChg>
        <pc:grpChg chg="add mod">
          <ac:chgData name="Emily Clark" userId="924e0b37-0ab5-461b-9a76-3341d5b652a6" providerId="ADAL" clId="{1C5E5759-C564-4751-B71C-4A65FFCD7081}" dt="2018-09-02T19:11:10.616" v="2307" actId="1076"/>
          <ac:grpSpMkLst>
            <pc:docMk/>
            <pc:sldMk cId="3642246480" sldId="258"/>
            <ac:grpSpMk id="25" creationId="{7F66C6BC-6E62-4799-BADE-5CDFBEAEF627}"/>
          </ac:grpSpMkLst>
        </pc:grpChg>
        <pc:grpChg chg="add mod">
          <ac:chgData name="Emily Clark" userId="924e0b37-0ab5-461b-9a76-3341d5b652a6" providerId="ADAL" clId="{1C5E5759-C564-4751-B71C-4A65FFCD7081}" dt="2018-09-02T19:11:12.509" v="2308" actId="1076"/>
          <ac:grpSpMkLst>
            <pc:docMk/>
            <pc:sldMk cId="3642246480" sldId="258"/>
            <ac:grpSpMk id="27" creationId="{94EE2B0D-27D6-49BE-AD38-70813AE65DCA}"/>
          </ac:grpSpMkLst>
        </pc:grpChg>
        <pc:grpChg chg="add mod">
          <ac:chgData name="Emily Clark" userId="924e0b37-0ab5-461b-9a76-3341d5b652a6" providerId="ADAL" clId="{1C5E5759-C564-4751-B71C-4A65FFCD7081}" dt="2018-09-02T19:10:51.310" v="2301" actId="1076"/>
          <ac:grpSpMkLst>
            <pc:docMk/>
            <pc:sldMk cId="3642246480" sldId="258"/>
            <ac:grpSpMk id="28" creationId="{D6B245DD-E9B0-4244-8893-6D36F899BEE4}"/>
          </ac:grpSpMkLst>
        </pc:grpChg>
        <pc:grpChg chg="add del mod">
          <ac:chgData name="Emily Clark" userId="924e0b37-0ab5-461b-9a76-3341d5b652a6" providerId="ADAL" clId="{1C5E5759-C564-4751-B71C-4A65FFCD7081}" dt="2018-09-02T19:09:06.270" v="2269" actId="165"/>
          <ac:grpSpMkLst>
            <pc:docMk/>
            <pc:sldMk cId="3642246480" sldId="258"/>
            <ac:grpSpMk id="29" creationId="{503060F4-829A-4B64-972F-DFB72E9BB238}"/>
          </ac:grpSpMkLst>
        </pc:grpChg>
        <pc:grpChg chg="add mod">
          <ac:chgData name="Emily Clark" userId="924e0b37-0ab5-461b-9a76-3341d5b652a6" providerId="ADAL" clId="{1C5E5759-C564-4751-B71C-4A65FFCD7081}" dt="2018-09-02T19:11:15.870" v="2309" actId="1076"/>
          <ac:grpSpMkLst>
            <pc:docMk/>
            <pc:sldMk cId="3642246480" sldId="258"/>
            <ac:grpSpMk id="2048" creationId="{8C5B9C84-9E40-4ECF-AECF-9247B1FF1791}"/>
          </ac:grpSpMkLst>
        </pc:grpChg>
        <pc:grpChg chg="add mod">
          <ac:chgData name="Emily Clark" userId="924e0b37-0ab5-461b-9a76-3341d5b652a6" providerId="ADAL" clId="{1C5E5759-C564-4751-B71C-4A65FFCD7081}" dt="2018-09-02T19:11:25.324" v="2311" actId="1076"/>
          <ac:grpSpMkLst>
            <pc:docMk/>
            <pc:sldMk cId="3642246480" sldId="258"/>
            <ac:grpSpMk id="2049" creationId="{5DCD3B9D-BBBB-43A6-BE9A-26BB9AD5FC66}"/>
          </ac:grpSpMkLst>
        </pc:grpChg>
        <pc:picChg chg="add mod topLvl">
          <ac:chgData name="Emily Clark" userId="924e0b37-0ab5-461b-9a76-3341d5b652a6" providerId="ADAL" clId="{1C5E5759-C564-4751-B71C-4A65FFCD7081}" dt="2018-09-02T19:10:05.654" v="2283" actId="164"/>
          <ac:picMkLst>
            <pc:docMk/>
            <pc:sldMk cId="3642246480" sldId="258"/>
            <ac:picMk id="6" creationId="{F2B7024D-EDE3-419D-B56F-F6D9BA962D38}"/>
          </ac:picMkLst>
        </pc:picChg>
        <pc:picChg chg="add mod topLvl">
          <ac:chgData name="Emily Clark" userId="924e0b37-0ab5-461b-9a76-3341d5b652a6" providerId="ADAL" clId="{1C5E5759-C564-4751-B71C-4A65FFCD7081}" dt="2018-09-02T19:10:05.654" v="2283" actId="164"/>
          <ac:picMkLst>
            <pc:docMk/>
            <pc:sldMk cId="3642246480" sldId="258"/>
            <ac:picMk id="8" creationId="{D997FC46-B9F4-432D-8357-5E75224560C2}"/>
          </ac:picMkLst>
        </pc:picChg>
        <pc:picChg chg="add mod">
          <ac:chgData name="Emily Clark" userId="924e0b37-0ab5-461b-9a76-3341d5b652a6" providerId="ADAL" clId="{1C5E5759-C564-4751-B71C-4A65FFCD7081}" dt="2018-09-02T18:38:37.720" v="1253" actId="164"/>
          <ac:picMkLst>
            <pc:docMk/>
            <pc:sldMk cId="3642246480" sldId="258"/>
            <ac:picMk id="13" creationId="{957DBE3E-1F37-45E7-A546-EAAB1B158B66}"/>
          </ac:picMkLst>
        </pc:picChg>
        <pc:picChg chg="add del mod">
          <ac:chgData name="Emily Clark" userId="924e0b37-0ab5-461b-9a76-3341d5b652a6" providerId="ADAL" clId="{1C5E5759-C564-4751-B71C-4A65FFCD7081}" dt="2018-09-02T18:44:12.298" v="1296" actId="478"/>
          <ac:picMkLst>
            <pc:docMk/>
            <pc:sldMk cId="3642246480" sldId="258"/>
            <ac:picMk id="15" creationId="{5232348F-8A46-4F64-ACDA-D3EE7BEB9A41}"/>
          </ac:picMkLst>
        </pc:picChg>
        <pc:picChg chg="add del mod">
          <ac:chgData name="Emily Clark" userId="924e0b37-0ab5-461b-9a76-3341d5b652a6" providerId="ADAL" clId="{1C5E5759-C564-4751-B71C-4A65FFCD7081}" dt="2018-09-02T18:43:09.602" v="1289" actId="478"/>
          <ac:picMkLst>
            <pc:docMk/>
            <pc:sldMk cId="3642246480" sldId="258"/>
            <ac:picMk id="16" creationId="{AE49CEE4-AE2E-4438-B1F0-528D017D53AE}"/>
          </ac:picMkLst>
        </pc:picChg>
        <pc:picChg chg="add del mod">
          <ac:chgData name="Emily Clark" userId="924e0b37-0ab5-461b-9a76-3341d5b652a6" providerId="ADAL" clId="{1C5E5759-C564-4751-B71C-4A65FFCD7081}" dt="2018-09-02T18:44:44.773" v="1341" actId="478"/>
          <ac:picMkLst>
            <pc:docMk/>
            <pc:sldMk cId="3642246480" sldId="258"/>
            <ac:picMk id="17" creationId="{E9B4985D-E312-4E68-B1D8-62E9DEE212AA}"/>
          </ac:picMkLst>
        </pc:picChg>
        <pc:picChg chg="add mod topLvl">
          <ac:chgData name="Emily Clark" userId="924e0b37-0ab5-461b-9a76-3341d5b652a6" providerId="ADAL" clId="{1C5E5759-C564-4751-B71C-4A65FFCD7081}" dt="2018-09-02T19:11:22.170" v="2310" actId="164"/>
          <ac:picMkLst>
            <pc:docMk/>
            <pc:sldMk cId="3642246480" sldId="258"/>
            <ac:picMk id="26" creationId="{D0450FEE-EEB1-4F6C-9DED-00E0C014ABD8}"/>
          </ac:picMkLst>
        </pc:picChg>
        <pc:picChg chg="add mod">
          <ac:chgData name="Emily Clark" userId="924e0b37-0ab5-461b-9a76-3341d5b652a6" providerId="ADAL" clId="{1C5E5759-C564-4751-B71C-4A65FFCD7081}" dt="2018-09-02T19:08:54.591" v="2267" actId="1076"/>
          <ac:picMkLst>
            <pc:docMk/>
            <pc:sldMk cId="3642246480" sldId="258"/>
            <ac:picMk id="30" creationId="{B10E874E-3022-4099-BC16-DDCD1DFDD3C0}"/>
          </ac:picMkLst>
        </pc:picChg>
        <pc:picChg chg="add mod">
          <ac:chgData name="Emily Clark" userId="924e0b37-0ab5-461b-9a76-3341d5b652a6" providerId="ADAL" clId="{1C5E5759-C564-4751-B71C-4A65FFCD7081}" dt="2018-09-02T18:43:24.950" v="1293" actId="164"/>
          <ac:picMkLst>
            <pc:docMk/>
            <pc:sldMk cId="3642246480" sldId="258"/>
            <ac:picMk id="34" creationId="{7C9DFDF9-43C7-4409-B3B1-B37AE05FB8B0}"/>
          </ac:picMkLst>
        </pc:picChg>
        <pc:picChg chg="del">
          <ac:chgData name="Emily Clark" userId="924e0b37-0ab5-461b-9a76-3341d5b652a6" providerId="ADAL" clId="{1C5E5759-C564-4751-B71C-4A65FFCD7081}" dt="2018-09-02T18:38:27.716" v="1251" actId="478"/>
          <ac:picMkLst>
            <pc:docMk/>
            <pc:sldMk cId="3642246480" sldId="258"/>
            <ac:picMk id="2050" creationId="{00000000-0000-0000-0000-000000000000}"/>
          </ac:picMkLst>
        </pc:picChg>
        <pc:picChg chg="del">
          <ac:chgData name="Emily Clark" userId="924e0b37-0ab5-461b-9a76-3341d5b652a6" providerId="ADAL" clId="{1C5E5759-C564-4751-B71C-4A65FFCD7081}" dt="2018-09-02T18:21:07.411" v="827" actId="478"/>
          <ac:picMkLst>
            <pc:docMk/>
            <pc:sldMk cId="3642246480" sldId="258"/>
            <ac:picMk id="2052" creationId="{00000000-0000-0000-0000-000000000000}"/>
          </ac:picMkLst>
        </pc:picChg>
        <pc:picChg chg="mod">
          <ac:chgData name="Emily Clark" userId="924e0b37-0ab5-461b-9a76-3341d5b652a6" providerId="ADAL" clId="{1C5E5759-C564-4751-B71C-4A65FFCD7081}" dt="2018-09-02T18:37:22.179" v="1245" actId="164"/>
          <ac:picMkLst>
            <pc:docMk/>
            <pc:sldMk cId="3642246480" sldId="258"/>
            <ac:picMk id="2056" creationId="{00000000-0000-0000-0000-000000000000}"/>
          </ac:picMkLst>
        </pc:picChg>
        <pc:picChg chg="del">
          <ac:chgData name="Emily Clark" userId="924e0b37-0ab5-461b-9a76-3341d5b652a6" providerId="ADAL" clId="{1C5E5759-C564-4751-B71C-4A65FFCD7081}" dt="2018-09-02T14:43:07.552" v="114" actId="478"/>
          <ac:picMkLst>
            <pc:docMk/>
            <pc:sldMk cId="3642246480" sldId="258"/>
            <ac:picMk id="2058" creationId="{00000000-0000-0000-0000-000000000000}"/>
          </ac:picMkLst>
        </pc:picChg>
        <pc:picChg chg="add mod topLvl">
          <ac:chgData name="Emily Clark" userId="924e0b37-0ab5-461b-9a76-3341d5b652a6" providerId="ADAL" clId="{1C5E5759-C564-4751-B71C-4A65FFCD7081}" dt="2018-09-02T19:11:22.170" v="2310" actId="164"/>
          <ac:picMkLst>
            <pc:docMk/>
            <pc:sldMk cId="3642246480" sldId="258"/>
            <ac:picMk id="2060" creationId="{A35E6D6A-D752-4B77-9794-B71CCBACD83D}"/>
          </ac:picMkLst>
        </pc:picChg>
      </pc:sldChg>
      <pc:sldChg chg="addSp delSp modSp">
        <pc:chgData name="Emily Clark" userId="924e0b37-0ab5-461b-9a76-3341d5b652a6" providerId="ADAL" clId="{1C5E5759-C564-4751-B71C-4A65FFCD7081}" dt="2018-09-02T19:21:19.578" v="3091" actId="1076"/>
        <pc:sldMkLst>
          <pc:docMk/>
          <pc:sldMk cId="2590217831" sldId="260"/>
        </pc:sldMkLst>
        <pc:spChg chg="add del">
          <ac:chgData name="Emily Clark" userId="924e0b37-0ab5-461b-9a76-3341d5b652a6" providerId="ADAL" clId="{1C5E5759-C564-4751-B71C-4A65FFCD7081}" dt="2018-09-02T18:19:23.905" v="805"/>
          <ac:spMkLst>
            <pc:docMk/>
            <pc:sldMk cId="2590217831" sldId="260"/>
            <ac:spMk id="3" creationId="{C511B975-1744-4449-B313-B2147D41AE77}"/>
          </ac:spMkLst>
        </pc:spChg>
        <pc:spChg chg="mod">
          <ac:chgData name="Emily Clark" userId="924e0b37-0ab5-461b-9a76-3341d5b652a6" providerId="ADAL" clId="{1C5E5759-C564-4751-B71C-4A65FFCD7081}" dt="2018-09-02T19:21:19.578" v="3091" actId="1076"/>
          <ac:spMkLst>
            <pc:docMk/>
            <pc:sldMk cId="2590217831" sldId="260"/>
            <ac:spMk id="5" creationId="{00000000-0000-0000-0000-000000000000}"/>
          </ac:spMkLst>
        </pc:spChg>
        <pc:spChg chg="add del">
          <ac:chgData name="Emily Clark" userId="924e0b37-0ab5-461b-9a76-3341d5b652a6" providerId="ADAL" clId="{1C5E5759-C564-4751-B71C-4A65FFCD7081}" dt="2018-09-02T18:19:39.375" v="807"/>
          <ac:spMkLst>
            <pc:docMk/>
            <pc:sldMk cId="2590217831" sldId="260"/>
            <ac:spMk id="6" creationId="{806A1057-57B8-4829-934D-72484BD37E09}"/>
          </ac:spMkLst>
        </pc:spChg>
      </pc:sldChg>
      <pc:sldChg chg="del">
        <pc:chgData name="Emily Clark" userId="924e0b37-0ab5-461b-9a76-3341d5b652a6" providerId="ADAL" clId="{1C5E5759-C564-4751-B71C-4A65FFCD7081}" dt="2018-09-02T18:49:40.279" v="1472" actId="2696"/>
        <pc:sldMkLst>
          <pc:docMk/>
          <pc:sldMk cId="2273972045" sldId="261"/>
        </pc:sldMkLst>
      </pc:sldChg>
      <pc:sldChg chg="addSp delSp modSp">
        <pc:chgData name="Emily Clark" userId="924e0b37-0ab5-461b-9a76-3341d5b652a6" providerId="ADAL" clId="{1C5E5759-C564-4751-B71C-4A65FFCD7081}" dt="2018-09-02T19:02:58.777" v="2175" actId="20577"/>
        <pc:sldMkLst>
          <pc:docMk/>
          <pc:sldMk cId="2501624002" sldId="262"/>
        </pc:sldMkLst>
        <pc:spChg chg="mod">
          <ac:chgData name="Emily Clark" userId="924e0b37-0ab5-461b-9a76-3341d5b652a6" providerId="ADAL" clId="{1C5E5759-C564-4751-B71C-4A65FFCD7081}" dt="2018-09-02T19:02:58.777" v="2175" actId="20577"/>
          <ac:spMkLst>
            <pc:docMk/>
            <pc:sldMk cId="2501624002" sldId="262"/>
            <ac:spMk id="3" creationId="{4019D5B0-B606-F64A-8324-C24D44528463}"/>
          </ac:spMkLst>
        </pc:spChg>
        <pc:picChg chg="del mod">
          <ac:chgData name="Emily Clark" userId="924e0b37-0ab5-461b-9a76-3341d5b652a6" providerId="ADAL" clId="{1C5E5759-C564-4751-B71C-4A65FFCD7081}" dt="2018-09-02T18:59:22.112" v="2137" actId="478"/>
          <ac:picMkLst>
            <pc:docMk/>
            <pc:sldMk cId="2501624002" sldId="262"/>
            <ac:picMk id="7" creationId="{00000000-0000-0000-0000-000000000000}"/>
          </ac:picMkLst>
        </pc:picChg>
        <pc:picChg chg="add del">
          <ac:chgData name="Emily Clark" userId="924e0b37-0ab5-461b-9a76-3341d5b652a6" providerId="ADAL" clId="{1C5E5759-C564-4751-B71C-4A65FFCD7081}" dt="2018-09-02T18:59:29.385" v="2139" actId="478"/>
          <ac:picMkLst>
            <pc:docMk/>
            <pc:sldMk cId="2501624002" sldId="262"/>
            <ac:picMk id="4098" creationId="{BAE801C2-E470-4533-9B7B-A0E83E4762FB}"/>
          </ac:picMkLst>
        </pc:picChg>
      </pc:sldChg>
      <pc:sldChg chg="modSp">
        <pc:chgData name="Emily Clark" userId="924e0b37-0ab5-461b-9a76-3341d5b652a6" providerId="ADAL" clId="{1C5E5759-C564-4751-B71C-4A65FFCD7081}" dt="2018-09-02T19:07:56.574" v="2258" actId="14100"/>
        <pc:sldMkLst>
          <pc:docMk/>
          <pc:sldMk cId="1425052094" sldId="265"/>
        </pc:sldMkLst>
        <pc:spChg chg="mod">
          <ac:chgData name="Emily Clark" userId="924e0b37-0ab5-461b-9a76-3341d5b652a6" providerId="ADAL" clId="{1C5E5759-C564-4751-B71C-4A65FFCD7081}" dt="2018-09-02T19:07:56.574" v="2258" actId="14100"/>
          <ac:spMkLst>
            <pc:docMk/>
            <pc:sldMk cId="1425052094" sldId="265"/>
            <ac:spMk id="3" creationId="{3E0E7CDC-6562-5F47-BC3D-2D105145CE91}"/>
          </ac:spMkLst>
        </pc:spChg>
      </pc:sldChg>
      <pc:sldChg chg="modSp">
        <pc:chgData name="Emily Clark" userId="924e0b37-0ab5-461b-9a76-3341d5b652a6" providerId="ADAL" clId="{1C5E5759-C564-4751-B71C-4A65FFCD7081}" dt="2018-09-02T19:07:38.272" v="2254" actId="1037"/>
        <pc:sldMkLst>
          <pc:docMk/>
          <pc:sldMk cId="1967989102" sldId="268"/>
        </pc:sldMkLst>
        <pc:spChg chg="mod">
          <ac:chgData name="Emily Clark" userId="924e0b37-0ab5-461b-9a76-3341d5b652a6" providerId="ADAL" clId="{1C5E5759-C564-4751-B71C-4A65FFCD7081}" dt="2018-09-02T17:18:55.196" v="416" actId="20577"/>
          <ac:spMkLst>
            <pc:docMk/>
            <pc:sldMk cId="1967989102" sldId="268"/>
            <ac:spMk id="2" creationId="{101F6125-14D1-994A-83C7-FC510CA0D5C5}"/>
          </ac:spMkLst>
        </pc:spChg>
        <pc:spChg chg="mod">
          <ac:chgData name="Emily Clark" userId="924e0b37-0ab5-461b-9a76-3341d5b652a6" providerId="ADAL" clId="{1C5E5759-C564-4751-B71C-4A65FFCD7081}" dt="2018-09-02T19:07:38.272" v="2254" actId="1037"/>
          <ac:spMkLst>
            <pc:docMk/>
            <pc:sldMk cId="1967989102" sldId="268"/>
            <ac:spMk id="3" creationId="{D2EFCD25-180D-654E-AAF0-968EC20AE455}"/>
          </ac:spMkLst>
        </pc:spChg>
      </pc:sldChg>
      <pc:sldChg chg="addSp delSp modSp add del ord">
        <pc:chgData name="Emily Clark" userId="924e0b37-0ab5-461b-9a76-3341d5b652a6" providerId="ADAL" clId="{1C5E5759-C564-4751-B71C-4A65FFCD7081}" dt="2018-09-02T19:03:58.715" v="2186" actId="2696"/>
        <pc:sldMkLst>
          <pc:docMk/>
          <pc:sldMk cId="2578163682" sldId="269"/>
        </pc:sldMkLst>
        <pc:spChg chg="mod">
          <ac:chgData name="Emily Clark" userId="924e0b37-0ab5-461b-9a76-3341d5b652a6" providerId="ADAL" clId="{1C5E5759-C564-4751-B71C-4A65FFCD7081}" dt="2018-09-02T19:03:41.917" v="2184" actId="403"/>
          <ac:spMkLst>
            <pc:docMk/>
            <pc:sldMk cId="2578163682" sldId="269"/>
            <ac:spMk id="3" creationId="{511A4C24-8E37-FA4E-AAA2-4AA47198A85F}"/>
          </ac:spMkLst>
        </pc:spChg>
        <pc:spChg chg="add">
          <ac:chgData name="Emily Clark" userId="924e0b37-0ab5-461b-9a76-3341d5b652a6" providerId="ADAL" clId="{1C5E5759-C564-4751-B71C-4A65FFCD7081}" dt="2018-09-02T19:03:50.625" v="2185"/>
          <ac:spMkLst>
            <pc:docMk/>
            <pc:sldMk cId="2578163682" sldId="269"/>
            <ac:spMk id="7" creationId="{22AA38DE-A650-4DAF-B45D-C2EE0E89A9E2}"/>
          </ac:spMkLst>
        </pc:spChg>
        <pc:picChg chg="mod">
          <ac:chgData name="Emily Clark" userId="924e0b37-0ab5-461b-9a76-3341d5b652a6" providerId="ADAL" clId="{1C5E5759-C564-4751-B71C-4A65FFCD7081}" dt="2018-09-02T19:03:24.274" v="2178" actId="1076"/>
          <ac:picMkLst>
            <pc:docMk/>
            <pc:sldMk cId="2578163682" sldId="269"/>
            <ac:picMk id="4" creationId="{00000000-0000-0000-0000-000000000000}"/>
          </ac:picMkLst>
        </pc:picChg>
        <pc:picChg chg="del mod">
          <ac:chgData name="Emily Clark" userId="924e0b37-0ab5-461b-9a76-3341d5b652a6" providerId="ADAL" clId="{1C5E5759-C564-4751-B71C-4A65FFCD7081}" dt="2018-09-02T19:02:35.854" v="2166" actId="478"/>
          <ac:picMkLst>
            <pc:docMk/>
            <pc:sldMk cId="2578163682" sldId="269"/>
            <ac:picMk id="5" creationId="{00000000-0000-0000-0000-000000000000}"/>
          </ac:picMkLst>
        </pc:picChg>
      </pc:sldChg>
      <pc:sldChg chg="addSp delSp modSp del">
        <pc:chgData name="Emily Clark" userId="924e0b37-0ab5-461b-9a76-3341d5b652a6" providerId="ADAL" clId="{1C5E5759-C564-4751-B71C-4A65FFCD7081}" dt="2018-09-02T19:00:52.788" v="2143" actId="2696"/>
        <pc:sldMkLst>
          <pc:docMk/>
          <pc:sldMk cId="2223127069" sldId="274"/>
        </pc:sldMkLst>
        <pc:spChg chg="del">
          <ac:chgData name="Emily Clark" userId="924e0b37-0ab5-461b-9a76-3341d5b652a6" providerId="ADAL" clId="{1C5E5759-C564-4751-B71C-4A65FFCD7081}" dt="2018-09-02T18:12:39.389" v="487" actId="478"/>
          <ac:spMkLst>
            <pc:docMk/>
            <pc:sldMk cId="2223127069" sldId="274"/>
            <ac:spMk id="2" creationId="{00000000-0000-0000-0000-000000000000}"/>
          </ac:spMkLst>
        </pc:spChg>
        <pc:spChg chg="mod">
          <ac:chgData name="Emily Clark" userId="924e0b37-0ab5-461b-9a76-3341d5b652a6" providerId="ADAL" clId="{1C5E5759-C564-4751-B71C-4A65FFCD7081}" dt="2018-09-02T18:56:31.094" v="1991"/>
          <ac:spMkLst>
            <pc:docMk/>
            <pc:sldMk cId="2223127069" sldId="274"/>
            <ac:spMk id="3" creationId="{00000000-0000-0000-0000-000000000000}"/>
          </ac:spMkLst>
        </pc:spChg>
        <pc:spChg chg="add mod">
          <ac:chgData name="Emily Clark" userId="924e0b37-0ab5-461b-9a76-3341d5b652a6" providerId="ADAL" clId="{1C5E5759-C564-4751-B71C-4A65FFCD7081}" dt="2018-09-02T18:12:46.470" v="491" actId="20577"/>
          <ac:spMkLst>
            <pc:docMk/>
            <pc:sldMk cId="2223127069" sldId="274"/>
            <ac:spMk id="6" creationId="{0DDA0A69-7FAA-4A49-A310-8460CBDFE63B}"/>
          </ac:spMkLst>
        </pc:spChg>
      </pc:sldChg>
      <pc:sldChg chg="addSp modSp">
        <pc:chgData name="Emily Clark" userId="924e0b37-0ab5-461b-9a76-3341d5b652a6" providerId="ADAL" clId="{1C5E5759-C564-4751-B71C-4A65FFCD7081}" dt="2018-09-02T18:48:51.343" v="1461" actId="1036"/>
        <pc:sldMkLst>
          <pc:docMk/>
          <pc:sldMk cId="166933709" sldId="276"/>
        </pc:sldMkLst>
        <pc:spChg chg="mod">
          <ac:chgData name="Emily Clark" userId="924e0b37-0ab5-461b-9a76-3341d5b652a6" providerId="ADAL" clId="{1C5E5759-C564-4751-B71C-4A65FFCD7081}" dt="2018-09-02T18:31:41.663" v="1186" actId="1036"/>
          <ac:spMkLst>
            <pc:docMk/>
            <pc:sldMk cId="166933709" sldId="276"/>
            <ac:spMk id="2" creationId="{00000000-0000-0000-0000-000000000000}"/>
          </ac:spMkLst>
        </pc:spChg>
        <pc:spChg chg="mod">
          <ac:chgData name="Emily Clark" userId="924e0b37-0ab5-461b-9a76-3341d5b652a6" providerId="ADAL" clId="{1C5E5759-C564-4751-B71C-4A65FFCD7081}" dt="2018-09-02T18:48:51.343" v="1461" actId="1036"/>
          <ac:spMkLst>
            <pc:docMk/>
            <pc:sldMk cId="166933709" sldId="276"/>
            <ac:spMk id="4" creationId="{00000000-0000-0000-0000-000000000000}"/>
          </ac:spMkLst>
        </pc:spChg>
        <pc:picChg chg="add">
          <ac:chgData name="Emily Clark" userId="924e0b37-0ab5-461b-9a76-3341d5b652a6" providerId="ADAL" clId="{1C5E5759-C564-4751-B71C-4A65FFCD7081}" dt="2018-09-02T18:31:35.633" v="1164"/>
          <ac:picMkLst>
            <pc:docMk/>
            <pc:sldMk cId="166933709" sldId="276"/>
            <ac:picMk id="5" creationId="{17473233-9F75-4613-9733-33FC4C3BEB60}"/>
          </ac:picMkLst>
        </pc:picChg>
      </pc:sldChg>
      <pc:sldChg chg="addSp delSp modSp">
        <pc:chgData name="Emily Clark" userId="924e0b37-0ab5-461b-9a76-3341d5b652a6" providerId="ADAL" clId="{1C5E5759-C564-4751-B71C-4A65FFCD7081}" dt="2018-09-02T19:01:18.032" v="2146" actId="1076"/>
        <pc:sldMkLst>
          <pc:docMk/>
          <pc:sldMk cId="4255901834" sldId="277"/>
        </pc:sldMkLst>
        <pc:spChg chg="mod">
          <ac:chgData name="Emily Clark" userId="924e0b37-0ab5-461b-9a76-3341d5b652a6" providerId="ADAL" clId="{1C5E5759-C564-4751-B71C-4A65FFCD7081}" dt="2018-09-02T19:01:18.032" v="2146" actId="1076"/>
          <ac:spMkLst>
            <pc:docMk/>
            <pc:sldMk cId="4255901834" sldId="277"/>
            <ac:spMk id="2" creationId="{00000000-0000-0000-0000-000000000000}"/>
          </ac:spMkLst>
        </pc:spChg>
        <pc:spChg chg="add mod">
          <ac:chgData name="Emily Clark" userId="924e0b37-0ab5-461b-9a76-3341d5b652a6" providerId="ADAL" clId="{1C5E5759-C564-4751-B71C-4A65FFCD7081}" dt="2018-09-02T18:17:03.032" v="759" actId="478"/>
          <ac:spMkLst>
            <pc:docMk/>
            <pc:sldMk cId="4255901834" sldId="277"/>
            <ac:spMk id="5" creationId="{4170C904-74DB-4329-8478-CA48503C6F33}"/>
          </ac:spMkLst>
        </pc:spChg>
        <pc:picChg chg="del">
          <ac:chgData name="Emily Clark" userId="924e0b37-0ab5-461b-9a76-3341d5b652a6" providerId="ADAL" clId="{1C5E5759-C564-4751-B71C-4A65FFCD7081}" dt="2018-09-02T18:17:03.032" v="759" actId="478"/>
          <ac:picMkLst>
            <pc:docMk/>
            <pc:sldMk cId="4255901834" sldId="277"/>
            <ac:picMk id="4" creationId="{00000000-0000-0000-0000-000000000000}"/>
          </ac:picMkLst>
        </pc:picChg>
      </pc:sldChg>
      <pc:sldChg chg="addSp delSp modSp del">
        <pc:chgData name="Emily Clark" userId="924e0b37-0ab5-461b-9a76-3341d5b652a6" providerId="ADAL" clId="{1C5E5759-C564-4751-B71C-4A65FFCD7081}" dt="2018-09-02T19:20:43.737" v="3038" actId="2696"/>
        <pc:sldMkLst>
          <pc:docMk/>
          <pc:sldMk cId="2618851252" sldId="278"/>
        </pc:sldMkLst>
        <pc:spChg chg="mod">
          <ac:chgData name="Emily Clark" userId="924e0b37-0ab5-461b-9a76-3341d5b652a6" providerId="ADAL" clId="{1C5E5759-C564-4751-B71C-4A65FFCD7081}" dt="2018-09-02T19:11:39.896" v="2325" actId="20577"/>
          <ac:spMkLst>
            <pc:docMk/>
            <pc:sldMk cId="2618851252" sldId="278"/>
            <ac:spMk id="2" creationId="{789B7BA4-6D59-4CE3-8367-7D8BF7BD457F}"/>
          </ac:spMkLst>
        </pc:spChg>
        <pc:spChg chg="mod">
          <ac:chgData name="Emily Clark" userId="924e0b37-0ab5-461b-9a76-3341d5b652a6" providerId="ADAL" clId="{1C5E5759-C564-4751-B71C-4A65FFCD7081}" dt="2018-09-02T19:20:38.102" v="3037" actId="20577"/>
          <ac:spMkLst>
            <pc:docMk/>
            <pc:sldMk cId="2618851252" sldId="278"/>
            <ac:spMk id="3" creationId="{77FBB074-9108-48D5-80FA-D1EDA1191774}"/>
          </ac:spMkLst>
        </pc:spChg>
        <pc:spChg chg="add del">
          <ac:chgData name="Emily Clark" userId="924e0b37-0ab5-461b-9a76-3341d5b652a6" providerId="ADAL" clId="{1C5E5759-C564-4751-B71C-4A65FFCD7081}" dt="2018-09-02T19:12:16.854" v="2327"/>
          <ac:spMkLst>
            <pc:docMk/>
            <pc:sldMk cId="2618851252" sldId="278"/>
            <ac:spMk id="4" creationId="{D0BD462D-54B4-431C-9836-3D70C685B187}"/>
          </ac:spMkLst>
        </pc:spChg>
        <pc:spChg chg="add del">
          <ac:chgData name="Emily Clark" userId="924e0b37-0ab5-461b-9a76-3341d5b652a6" providerId="ADAL" clId="{1C5E5759-C564-4751-B71C-4A65FFCD7081}" dt="2018-09-02T19:12:16.854" v="2327"/>
          <ac:spMkLst>
            <pc:docMk/>
            <pc:sldMk cId="2618851252" sldId="278"/>
            <ac:spMk id="5" creationId="{B1D4B9A1-8693-4240-B396-F464E9CBAB4F}"/>
          </ac:spMkLst>
        </pc:spChg>
      </pc:sldChg>
      <pc:sldChg chg="addSp modSp add del">
        <pc:chgData name="Emily Clark" userId="924e0b37-0ab5-461b-9a76-3341d5b652a6" providerId="ADAL" clId="{1C5E5759-C564-4751-B71C-4A65FFCD7081}" dt="2018-09-02T19:01:13.575" v="2145" actId="2696"/>
        <pc:sldMkLst>
          <pc:docMk/>
          <pc:sldMk cId="2832496540" sldId="279"/>
        </pc:sldMkLst>
        <pc:spChg chg="mod">
          <ac:chgData name="Emily Clark" userId="924e0b37-0ab5-461b-9a76-3341d5b652a6" providerId="ADAL" clId="{1C5E5759-C564-4751-B71C-4A65FFCD7081}" dt="2018-09-02T18:19:55.527" v="811"/>
          <ac:spMkLst>
            <pc:docMk/>
            <pc:sldMk cId="2832496540" sldId="279"/>
            <ac:spMk id="2" creationId="{08969308-B1A2-46BA-92FB-6083C1E8AB46}"/>
          </ac:spMkLst>
        </pc:spChg>
        <pc:spChg chg="mod">
          <ac:chgData name="Emily Clark" userId="924e0b37-0ab5-461b-9a76-3341d5b652a6" providerId="ADAL" clId="{1C5E5759-C564-4751-B71C-4A65FFCD7081}" dt="2018-09-02T18:19:49.444" v="810" actId="27636"/>
          <ac:spMkLst>
            <pc:docMk/>
            <pc:sldMk cId="2832496540" sldId="279"/>
            <ac:spMk id="3" creationId="{A13B3791-9A46-4B8A-90A6-B8D5131EF03A}"/>
          </ac:spMkLst>
        </pc:spChg>
        <pc:picChg chg="add">
          <ac:chgData name="Emily Clark" userId="924e0b37-0ab5-461b-9a76-3341d5b652a6" providerId="ADAL" clId="{1C5E5759-C564-4751-B71C-4A65FFCD7081}" dt="2018-09-02T18:20:00.917" v="812"/>
          <ac:picMkLst>
            <pc:docMk/>
            <pc:sldMk cId="2832496540" sldId="279"/>
            <ac:picMk id="4" creationId="{A3E77AF4-9570-41F3-8675-0CBA6BFF6F13}"/>
          </ac:picMkLst>
        </pc:picChg>
      </pc:sldChg>
      <pc:sldChg chg="modSp add modNotesTx">
        <pc:chgData name="Emily Clark" userId="924e0b37-0ab5-461b-9a76-3341d5b652a6" providerId="ADAL" clId="{1C5E5759-C564-4751-B71C-4A65FFCD7081}" dt="2018-09-02T19:07:18.596" v="2239" actId="114"/>
        <pc:sldMkLst>
          <pc:docMk/>
          <pc:sldMk cId="3441681297" sldId="280"/>
        </pc:sldMkLst>
        <pc:spChg chg="mod">
          <ac:chgData name="Emily Clark" userId="924e0b37-0ab5-461b-9a76-3341d5b652a6" providerId="ADAL" clId="{1C5E5759-C564-4751-B71C-4A65FFCD7081}" dt="2018-09-02T18:49:43.329" v="1474" actId="20577"/>
          <ac:spMkLst>
            <pc:docMk/>
            <pc:sldMk cId="3441681297" sldId="280"/>
            <ac:spMk id="2" creationId="{EB518DE2-55D5-9B44-85CE-2F0E11FD0E03}"/>
          </ac:spMkLst>
        </pc:spChg>
        <pc:spChg chg="mod">
          <ac:chgData name="Emily Clark" userId="924e0b37-0ab5-461b-9a76-3341d5b652a6" providerId="ADAL" clId="{1C5E5759-C564-4751-B71C-4A65FFCD7081}" dt="2018-09-02T19:07:18.596" v="2239" actId="114"/>
          <ac:spMkLst>
            <pc:docMk/>
            <pc:sldMk cId="3441681297" sldId="280"/>
            <ac:spMk id="3" creationId="{0FCC7A42-1B60-6E45-B7C7-C0D662987E25}"/>
          </ac:spMkLst>
        </pc:spChg>
        <pc:picChg chg="mod">
          <ac:chgData name="Emily Clark" userId="924e0b37-0ab5-461b-9a76-3341d5b652a6" providerId="ADAL" clId="{1C5E5759-C564-4751-B71C-4A65FFCD7081}" dt="2018-09-02T18:49:46.092" v="1475" actId="1076"/>
          <ac:picMkLst>
            <pc:docMk/>
            <pc:sldMk cId="3441681297" sldId="280"/>
            <ac:picMk id="4" creationId="{00000000-0000-0000-0000-000000000000}"/>
          </ac:picMkLst>
        </pc:picChg>
      </pc:sldChg>
      <pc:sldChg chg="addSp delSp modSp add mod setBg">
        <pc:chgData name="Emily Clark" userId="924e0b37-0ab5-461b-9a76-3341d5b652a6" providerId="ADAL" clId="{1C5E5759-C564-4751-B71C-4A65FFCD7081}" dt="2018-09-02T19:05:20.973" v="2212" actId="1036"/>
        <pc:sldMkLst>
          <pc:docMk/>
          <pc:sldMk cId="707954012" sldId="281"/>
        </pc:sldMkLst>
        <pc:spChg chg="del">
          <ac:chgData name="Emily Clark" userId="924e0b37-0ab5-461b-9a76-3341d5b652a6" providerId="ADAL" clId="{1C5E5759-C564-4751-B71C-4A65FFCD7081}" dt="2018-09-02T19:04:17.238" v="2191" actId="478"/>
          <ac:spMkLst>
            <pc:docMk/>
            <pc:sldMk cId="707954012" sldId="281"/>
            <ac:spMk id="2" creationId="{CA43197E-383E-42D6-970B-144018616244}"/>
          </ac:spMkLst>
        </pc:spChg>
        <pc:spChg chg="del">
          <ac:chgData name="Emily Clark" userId="924e0b37-0ab5-461b-9a76-3341d5b652a6" providerId="ADAL" clId="{1C5E5759-C564-4751-B71C-4A65FFCD7081}" dt="2018-09-02T19:04:21.820" v="2192" actId="478"/>
          <ac:spMkLst>
            <pc:docMk/>
            <pc:sldMk cId="707954012" sldId="281"/>
            <ac:spMk id="3" creationId="{D00CCFE7-76B7-422A-9D62-42E1442578B7}"/>
          </ac:spMkLst>
        </pc:spChg>
        <pc:spChg chg="add mod">
          <ac:chgData name="Emily Clark" userId="924e0b37-0ab5-461b-9a76-3341d5b652a6" providerId="ADAL" clId="{1C5E5759-C564-4751-B71C-4A65FFCD7081}" dt="2018-09-02T19:05:20.973" v="2212" actId="1036"/>
          <ac:spMkLst>
            <pc:docMk/>
            <pc:sldMk cId="707954012" sldId="281"/>
            <ac:spMk id="5" creationId="{8DDD1933-34F8-4B6B-980D-15A1AB4FCE9A}"/>
          </ac:spMkLst>
        </pc:spChg>
        <pc:spChg chg="add mod">
          <ac:chgData name="Emily Clark" userId="924e0b37-0ab5-461b-9a76-3341d5b652a6" providerId="ADAL" clId="{1C5E5759-C564-4751-B71C-4A65FFCD7081}" dt="2018-09-02T19:05:08.388" v="2206" actId="26606"/>
          <ac:spMkLst>
            <pc:docMk/>
            <pc:sldMk cId="707954012" sldId="281"/>
            <ac:spMk id="6" creationId="{17DC684B-F0A7-478E-B503-4105A0E15AA1}"/>
          </ac:spMkLst>
        </pc:spChg>
        <pc:picChg chg="add mod ord">
          <ac:chgData name="Emily Clark" userId="924e0b37-0ab5-461b-9a76-3341d5b652a6" providerId="ADAL" clId="{1C5E5759-C564-4751-B71C-4A65FFCD7081}" dt="2018-09-02T19:05:16.036" v="2208" actId="1076"/>
          <ac:picMkLst>
            <pc:docMk/>
            <pc:sldMk cId="707954012" sldId="281"/>
            <ac:picMk id="4" creationId="{E504E884-CE81-423C-B256-C3A842051BE7}"/>
          </ac:picMkLst>
        </pc:picChg>
      </pc:sldChg>
      <pc:sldChg chg="addSp delSp modSp add">
        <pc:chgData name="Emily Clark" userId="924e0b37-0ab5-461b-9a76-3341d5b652a6" providerId="ADAL" clId="{1C5E5759-C564-4751-B71C-4A65FFCD7081}" dt="2018-09-02T19:20:24.014" v="3036" actId="20577"/>
        <pc:sldMkLst>
          <pc:docMk/>
          <pc:sldMk cId="1649744383" sldId="282"/>
        </pc:sldMkLst>
        <pc:spChg chg="del">
          <ac:chgData name="Emily Clark" userId="924e0b37-0ab5-461b-9a76-3341d5b652a6" providerId="ADAL" clId="{1C5E5759-C564-4751-B71C-4A65FFCD7081}" dt="2018-09-02T19:12:21.782" v="2330" actId="478"/>
          <ac:spMkLst>
            <pc:docMk/>
            <pc:sldMk cId="1649744383" sldId="282"/>
            <ac:spMk id="2" creationId="{F5F345D1-C05F-4EFF-A36E-111C044E8F50}"/>
          </ac:spMkLst>
        </pc:spChg>
        <pc:spChg chg="del">
          <ac:chgData name="Emily Clark" userId="924e0b37-0ab5-461b-9a76-3341d5b652a6" providerId="ADAL" clId="{1C5E5759-C564-4751-B71C-4A65FFCD7081}" dt="2018-09-02T19:12:29.056" v="2333" actId="478"/>
          <ac:spMkLst>
            <pc:docMk/>
            <pc:sldMk cId="1649744383" sldId="282"/>
            <ac:spMk id="3" creationId="{A7A5D0A8-AE98-4B7A-81C5-B508645DB3FD}"/>
          </ac:spMkLst>
        </pc:spChg>
        <pc:spChg chg="add mod">
          <ac:chgData name="Emily Clark" userId="924e0b37-0ab5-461b-9a76-3341d5b652a6" providerId="ADAL" clId="{1C5E5759-C564-4751-B71C-4A65FFCD7081}" dt="2018-09-02T19:20:24.014" v="3036" actId="20577"/>
          <ac:spMkLst>
            <pc:docMk/>
            <pc:sldMk cId="1649744383" sldId="282"/>
            <ac:spMk id="4" creationId="{389DB38D-CF32-473F-AAE7-FCEFBA00984C}"/>
          </ac:spMkLst>
        </pc:spChg>
        <pc:spChg chg="add mod">
          <ac:chgData name="Emily Clark" userId="924e0b37-0ab5-461b-9a76-3341d5b652a6" providerId="ADAL" clId="{1C5E5759-C564-4751-B71C-4A65FFCD7081}" dt="2018-09-02T19:19:47.528" v="3034" actId="255"/>
          <ac:spMkLst>
            <pc:docMk/>
            <pc:sldMk cId="1649744383" sldId="282"/>
            <ac:spMk id="5" creationId="{8A2BD315-1DEC-4559-AE76-40A895839C2A}"/>
          </ac:spMkLst>
        </pc:spChg>
      </pc:sldChg>
    </pc:docChg>
  </pc:docChgLst>
  <pc:docChgLst>
    <pc:chgData name="Sharon Culek" userId="S::sharon.culek@pbis.cz::c0950d4d-8bf5-47b0-8e58-404fdba64a26" providerId="AD" clId="Web-{F3ECAF36-FD18-4994-EEE5-718969BB3EFE}"/>
    <pc:docChg chg="addSld modSld sldOrd">
      <pc:chgData name="Sharon Culek" userId="S::sharon.culek@pbis.cz::c0950d4d-8bf5-47b0-8e58-404fdba64a26" providerId="AD" clId="Web-{F3ECAF36-FD18-4994-EEE5-718969BB3EFE}" dt="2019-09-05T13:56:40.491" v="14" actId="20577"/>
      <pc:docMkLst>
        <pc:docMk/>
      </pc:docMkLst>
      <pc:sldChg chg="modSp new ord">
        <pc:chgData name="Sharon Culek" userId="S::sharon.culek@pbis.cz::c0950d4d-8bf5-47b0-8e58-404fdba64a26" providerId="AD" clId="Web-{F3ECAF36-FD18-4994-EEE5-718969BB3EFE}" dt="2019-09-05T13:56:04.444" v="6"/>
        <pc:sldMkLst>
          <pc:docMk/>
          <pc:sldMk cId="715914698" sldId="293"/>
        </pc:sldMkLst>
        <pc:spChg chg="mod">
          <ac:chgData name="Sharon Culek" userId="S::sharon.culek@pbis.cz::c0950d4d-8bf5-47b0-8e58-404fdba64a26" providerId="AD" clId="Web-{F3ECAF36-FD18-4994-EEE5-718969BB3EFE}" dt="2019-09-05T13:56:00.850" v="3" actId="20577"/>
          <ac:spMkLst>
            <pc:docMk/>
            <pc:sldMk cId="715914698" sldId="293"/>
            <ac:spMk id="2" creationId="{697D8E80-E71C-45E0-A570-C191383157B6}"/>
          </ac:spMkLst>
        </pc:spChg>
      </pc:sldChg>
      <pc:sldChg chg="modSp new">
        <pc:chgData name="Sharon Culek" userId="S::sharon.culek@pbis.cz::c0950d4d-8bf5-47b0-8e58-404fdba64a26" providerId="AD" clId="Web-{F3ECAF36-FD18-4994-EEE5-718969BB3EFE}" dt="2019-09-05T13:56:30.037" v="12" actId="20577"/>
        <pc:sldMkLst>
          <pc:docMk/>
          <pc:sldMk cId="753963122" sldId="294"/>
        </pc:sldMkLst>
        <pc:spChg chg="mod">
          <ac:chgData name="Sharon Culek" userId="S::sharon.culek@pbis.cz::c0950d4d-8bf5-47b0-8e58-404fdba64a26" providerId="AD" clId="Web-{F3ECAF36-FD18-4994-EEE5-718969BB3EFE}" dt="2019-09-05T13:56:30.037" v="12" actId="20577"/>
          <ac:spMkLst>
            <pc:docMk/>
            <pc:sldMk cId="753963122" sldId="294"/>
            <ac:spMk id="2" creationId="{CE36247A-3286-4FC2-87BA-FBD3A7907BFA}"/>
          </ac:spMkLst>
        </pc:spChg>
      </pc:sldChg>
    </pc:docChg>
  </pc:docChgLst>
  <pc:docChgLst>
    <pc:chgData name="Sacha Woodrow" userId="S::sacha.woodrow@pbis.cz::b9e4c78f-f160-4f33-985b-fc22d2f2b5f1" providerId="AD" clId="Web-{8CE63239-C62E-481A-BDB9-FCD8192BCF21}"/>
    <pc:docChg chg="modSld">
      <pc:chgData name="Sacha Woodrow" userId="S::sacha.woodrow@pbis.cz::b9e4c78f-f160-4f33-985b-fc22d2f2b5f1" providerId="AD" clId="Web-{8CE63239-C62E-481A-BDB9-FCD8192BCF21}" dt="2018-08-28T13:45:34.907" v="2" actId="1076"/>
      <pc:docMkLst>
        <pc:docMk/>
      </pc:docMkLst>
      <pc:sldChg chg="addSp delSp modSp">
        <pc:chgData name="Sacha Woodrow" userId="S::sacha.woodrow@pbis.cz::b9e4c78f-f160-4f33-985b-fc22d2f2b5f1" providerId="AD" clId="Web-{8CE63239-C62E-481A-BDB9-FCD8192BCF21}" dt="2018-08-28T13:45:34.907" v="2" actId="1076"/>
        <pc:sldMkLst>
          <pc:docMk/>
          <pc:sldMk cId="1628546618" sldId="257"/>
        </pc:sldMkLst>
        <pc:spChg chg="del">
          <ac:chgData name="Sacha Woodrow" userId="S::sacha.woodrow@pbis.cz::b9e4c78f-f160-4f33-985b-fc22d2f2b5f1" providerId="AD" clId="Web-{8CE63239-C62E-481A-BDB9-FCD8192BCF21}" dt="2018-08-28T13:45:05.907" v="0"/>
          <ac:spMkLst>
            <pc:docMk/>
            <pc:sldMk cId="1628546618" sldId="257"/>
            <ac:spMk id="6" creationId="{78E09E09-E969-4AC6-AE6E-C495746A48E3}"/>
          </ac:spMkLst>
        </pc:spChg>
        <pc:picChg chg="add mod">
          <ac:chgData name="Sacha Woodrow" userId="S::sacha.woodrow@pbis.cz::b9e4c78f-f160-4f33-985b-fc22d2f2b5f1" providerId="AD" clId="Web-{8CE63239-C62E-481A-BDB9-FCD8192BCF21}" dt="2018-08-28T13:45:34.907" v="2" actId="1076"/>
          <ac:picMkLst>
            <pc:docMk/>
            <pc:sldMk cId="1628546618" sldId="257"/>
            <ac:picMk id="3" creationId="{0286C938-431D-4FA6-BCC5-76151C167D77}"/>
          </ac:picMkLst>
        </pc:picChg>
      </pc:sldChg>
    </pc:docChg>
  </pc:docChgLst>
  <pc:docChgLst>
    <pc:chgData name="Sharon Culek" userId="S::sharon.culek@pbis.cz::c0950d4d-8bf5-47b0-8e58-404fdba64a26" providerId="AD" clId="Web-{4FEF9AB3-9800-F40D-9B0C-D37C8EAD6918}"/>
    <pc:docChg chg="modSld">
      <pc:chgData name="Sharon Culek" userId="S::sharon.culek@pbis.cz::c0950d4d-8bf5-47b0-8e58-404fdba64a26" providerId="AD" clId="Web-{4FEF9AB3-9800-F40D-9B0C-D37C8EAD6918}" dt="2019-09-06T09:40:58.097" v="46"/>
      <pc:docMkLst>
        <pc:docMk/>
      </pc:docMkLst>
      <pc:sldChg chg="modNotes">
        <pc:chgData name="Sharon Culek" userId="S::sharon.culek@pbis.cz::c0950d4d-8bf5-47b0-8e58-404fdba64a26" providerId="AD" clId="Web-{4FEF9AB3-9800-F40D-9B0C-D37C8EAD6918}" dt="2019-09-06T09:39:11.394" v="2"/>
        <pc:sldMkLst>
          <pc:docMk/>
          <pc:sldMk cId="3642246480" sldId="258"/>
        </pc:sldMkLst>
      </pc:sldChg>
      <pc:sldChg chg="modNotes">
        <pc:chgData name="Sharon Culek" userId="S::sharon.culek@pbis.cz::c0950d4d-8bf5-47b0-8e58-404fdba64a26" providerId="AD" clId="Web-{4FEF9AB3-9800-F40D-9B0C-D37C8EAD6918}" dt="2019-09-06T09:39:51.238" v="21"/>
        <pc:sldMkLst>
          <pc:docMk/>
          <pc:sldMk cId="2501624002" sldId="262"/>
        </pc:sldMkLst>
      </pc:sldChg>
      <pc:sldChg chg="modNotes">
        <pc:chgData name="Sharon Culek" userId="S::sharon.culek@pbis.cz::c0950d4d-8bf5-47b0-8e58-404fdba64a26" providerId="AD" clId="Web-{4FEF9AB3-9800-F40D-9B0C-D37C8EAD6918}" dt="2019-09-06T09:39:46.534" v="20"/>
        <pc:sldMkLst>
          <pc:docMk/>
          <pc:sldMk cId="166933709" sldId="276"/>
        </pc:sldMkLst>
      </pc:sldChg>
      <pc:sldChg chg="modNotes">
        <pc:chgData name="Sharon Culek" userId="S::sharon.culek@pbis.cz::c0950d4d-8bf5-47b0-8e58-404fdba64a26" providerId="AD" clId="Web-{4FEF9AB3-9800-F40D-9B0C-D37C8EAD6918}" dt="2019-09-06T09:39:53.956" v="24"/>
        <pc:sldMkLst>
          <pc:docMk/>
          <pc:sldMk cId="707954012" sldId="281"/>
        </pc:sldMkLst>
      </pc:sldChg>
      <pc:sldChg chg="modNotes">
        <pc:chgData name="Sharon Culek" userId="S::sharon.culek@pbis.cz::c0950d4d-8bf5-47b0-8e58-404fdba64a26" providerId="AD" clId="Web-{4FEF9AB3-9800-F40D-9B0C-D37C8EAD6918}" dt="2019-09-06T09:40:41.675" v="41"/>
        <pc:sldMkLst>
          <pc:docMk/>
          <pc:sldMk cId="1649744383" sldId="282"/>
        </pc:sldMkLst>
      </pc:sldChg>
      <pc:sldChg chg="modNotes">
        <pc:chgData name="Sharon Culek" userId="S::sharon.culek@pbis.cz::c0950d4d-8bf5-47b0-8e58-404fdba64a26" providerId="AD" clId="Web-{4FEF9AB3-9800-F40D-9B0C-D37C8EAD6918}" dt="2019-09-06T09:39:15.769" v="8"/>
        <pc:sldMkLst>
          <pc:docMk/>
          <pc:sldMk cId="2388210980" sldId="286"/>
        </pc:sldMkLst>
      </pc:sldChg>
      <pc:sldChg chg="modNotes">
        <pc:chgData name="Sharon Culek" userId="S::sharon.culek@pbis.cz::c0950d4d-8bf5-47b0-8e58-404fdba64a26" providerId="AD" clId="Web-{4FEF9AB3-9800-F40D-9B0C-D37C8EAD6918}" dt="2019-09-06T09:40:00.800" v="26"/>
        <pc:sldMkLst>
          <pc:docMk/>
          <pc:sldMk cId="653773836" sldId="288"/>
        </pc:sldMkLst>
      </pc:sldChg>
      <pc:sldChg chg="modNotes">
        <pc:chgData name="Sharon Culek" userId="S::sharon.culek@pbis.cz::c0950d4d-8bf5-47b0-8e58-404fdba64a26" providerId="AD" clId="Web-{4FEF9AB3-9800-F40D-9B0C-D37C8EAD6918}" dt="2019-09-06T09:40:08.128" v="27"/>
        <pc:sldMkLst>
          <pc:docMk/>
          <pc:sldMk cId="3196257311" sldId="289"/>
        </pc:sldMkLst>
      </pc:sldChg>
      <pc:sldChg chg="modNotes">
        <pc:chgData name="Sharon Culek" userId="S::sharon.culek@pbis.cz::c0950d4d-8bf5-47b0-8e58-404fdba64a26" providerId="AD" clId="Web-{4FEF9AB3-9800-F40D-9B0C-D37C8EAD6918}" dt="2019-09-06T09:40:24.519" v="38"/>
        <pc:sldMkLst>
          <pc:docMk/>
          <pc:sldMk cId="1585285534" sldId="291"/>
        </pc:sldMkLst>
      </pc:sldChg>
      <pc:sldChg chg="modNotes">
        <pc:chgData name="Sharon Culek" userId="S::sharon.culek@pbis.cz::c0950d4d-8bf5-47b0-8e58-404fdba64a26" providerId="AD" clId="Web-{4FEF9AB3-9800-F40D-9B0C-D37C8EAD6918}" dt="2019-09-06T09:40:14.378" v="34"/>
        <pc:sldMkLst>
          <pc:docMk/>
          <pc:sldMk cId="2510722596" sldId="292"/>
        </pc:sldMkLst>
      </pc:sldChg>
      <pc:sldChg chg="modNotes">
        <pc:chgData name="Sharon Culek" userId="S::sharon.culek@pbis.cz::c0950d4d-8bf5-47b0-8e58-404fdba64a26" providerId="AD" clId="Web-{4FEF9AB3-9800-F40D-9B0C-D37C8EAD6918}" dt="2019-09-06T09:40:58.097" v="46"/>
        <pc:sldMkLst>
          <pc:docMk/>
          <pc:sldMk cId="715914698" sldId="293"/>
        </pc:sldMkLst>
      </pc:sldChg>
    </pc:docChg>
  </pc:docChgLst>
  <pc:docChgLst>
    <pc:chgData name="Sharon Culek" userId="S::sharon.culek@pbis.cz::c0950d4d-8bf5-47b0-8e58-404fdba64a26" providerId="AD" clId="Web-{4B6882FF-F4AF-4229-957C-0CBAD6C6E4C1}"/>
    <pc:docChg chg="modSld">
      <pc:chgData name="Sharon Culek" userId="S::sharon.culek@pbis.cz::c0950d4d-8bf5-47b0-8e58-404fdba64a26" providerId="AD" clId="Web-{4B6882FF-F4AF-4229-957C-0CBAD6C6E4C1}" dt="2018-08-30T15:02:16.684" v="3" actId="20577"/>
      <pc:docMkLst>
        <pc:docMk/>
      </pc:docMkLst>
      <pc:sldChg chg="modSp">
        <pc:chgData name="Sharon Culek" userId="S::sharon.culek@pbis.cz::c0950d4d-8bf5-47b0-8e58-404fdba64a26" providerId="AD" clId="Web-{4B6882FF-F4AF-4229-957C-0CBAD6C6E4C1}" dt="2018-08-30T15:02:16.684" v="2" actId="20577"/>
        <pc:sldMkLst>
          <pc:docMk/>
          <pc:sldMk cId="1628546618" sldId="257"/>
        </pc:sldMkLst>
        <pc:spChg chg="mod">
          <ac:chgData name="Sharon Culek" userId="S::sharon.culek@pbis.cz::c0950d4d-8bf5-47b0-8e58-404fdba64a26" providerId="AD" clId="Web-{4B6882FF-F4AF-4229-957C-0CBAD6C6E4C1}" dt="2018-08-30T15:02:16.684" v="2" actId="20577"/>
          <ac:spMkLst>
            <pc:docMk/>
            <pc:sldMk cId="1628546618" sldId="257"/>
            <ac:spMk id="6" creationId="{00000000-0000-0000-0000-000000000000}"/>
          </ac:spMkLst>
        </pc:spChg>
      </pc:sldChg>
    </pc:docChg>
  </pc:docChgLst>
  <pc:docChgLst>
    <pc:chgData name="Victoria Smith" userId="S::victoria.smith@pbis.cz::b4f82ed8-b449-4f05-baad-e9586d86113d" providerId="AD" clId="Web-{0DDA0732-1B02-4C38-91CD-DDE4C619AE99}"/>
    <pc:docChg chg="modSld">
      <pc:chgData name="Victoria Smith" userId="S::victoria.smith@pbis.cz::b4f82ed8-b449-4f05-baad-e9586d86113d" providerId="AD" clId="Web-{0DDA0732-1B02-4C38-91CD-DDE4C619AE99}" dt="2018-08-30T08:23:34.929" v="26" actId="20577"/>
      <pc:docMkLst>
        <pc:docMk/>
      </pc:docMkLst>
      <pc:sldChg chg="modSp">
        <pc:chgData name="Victoria Smith" userId="S::victoria.smith@pbis.cz::b4f82ed8-b449-4f05-baad-e9586d86113d" providerId="AD" clId="Web-{0DDA0732-1B02-4C38-91CD-DDE4C619AE99}" dt="2018-08-30T08:23:33.570" v="25" actId="20577"/>
        <pc:sldMkLst>
          <pc:docMk/>
          <pc:sldMk cId="166933709" sldId="276"/>
        </pc:sldMkLst>
        <pc:spChg chg="mod">
          <ac:chgData name="Victoria Smith" userId="S::victoria.smith@pbis.cz::b4f82ed8-b449-4f05-baad-e9586d86113d" providerId="AD" clId="Web-{0DDA0732-1B02-4C38-91CD-DDE4C619AE99}" dt="2018-08-30T08:23:33.570" v="25" actId="20577"/>
          <ac:spMkLst>
            <pc:docMk/>
            <pc:sldMk cId="166933709" sldId="276"/>
            <ac:spMk id="4" creationId="{00000000-0000-0000-0000-000000000000}"/>
          </ac:spMkLst>
        </pc:spChg>
      </pc:sldChg>
    </pc:docChg>
  </pc:docChgLst>
</pc:chgInfo>
</file>

<file path=ppt/diagrams/_rels/data3.xml.rels><?xml version="1.0" encoding="UTF-8" standalone="yes"?>
<Relationships xmlns="http://schemas.openxmlformats.org/package/2006/relationships"><Relationship Id="rId1" Type="http://schemas.openxmlformats.org/officeDocument/2006/relationships/hyperlink" Target="mailto:paul.baker@pbis.cz"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mailto:paul.baker@pbis.cz"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318B68-32D5-492D-98B8-6F7FADA6467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6F9EBAF-2FF8-4796-8DF9-831EC4F1F977}">
      <dgm:prSet/>
      <dgm:spPr/>
      <dgm:t>
        <a:bodyPr/>
        <a:lstStyle/>
        <a:p>
          <a:r>
            <a:rPr lang="en-US"/>
            <a:t>Reading everyday with your child is </a:t>
          </a:r>
          <a:r>
            <a:rPr lang="en-US" b="1" u="sng"/>
            <a:t>essential.</a:t>
          </a:r>
          <a:endParaRPr lang="en-US"/>
        </a:p>
      </dgm:t>
    </dgm:pt>
    <dgm:pt modelId="{03D47602-BAC5-4345-B341-1012573EE0D7}" type="parTrans" cxnId="{3AB1C7E7-BC47-4804-B413-8C945CF6EF3E}">
      <dgm:prSet/>
      <dgm:spPr/>
      <dgm:t>
        <a:bodyPr/>
        <a:lstStyle/>
        <a:p>
          <a:endParaRPr lang="en-US"/>
        </a:p>
      </dgm:t>
    </dgm:pt>
    <dgm:pt modelId="{F80F0775-E507-4213-858F-E16C49C47E87}" type="sibTrans" cxnId="{3AB1C7E7-BC47-4804-B413-8C945CF6EF3E}">
      <dgm:prSet/>
      <dgm:spPr/>
      <dgm:t>
        <a:bodyPr/>
        <a:lstStyle/>
        <a:p>
          <a:endParaRPr lang="en-US"/>
        </a:p>
      </dgm:t>
    </dgm:pt>
    <dgm:pt modelId="{4C9859B7-E034-4970-A79F-545C272DD821}">
      <dgm:prSet/>
      <dgm:spPr/>
      <dgm:t>
        <a:bodyPr/>
        <a:lstStyle/>
        <a:p>
          <a:r>
            <a:rPr lang="en-US"/>
            <a:t>Please read library books and initial the home-school diary to show that reading has taken place. Diaries will be checked and signed by teachers and assistants. </a:t>
          </a:r>
        </a:p>
      </dgm:t>
    </dgm:pt>
    <dgm:pt modelId="{83093519-B77C-4ADF-8F4E-A0998590BF25}" type="parTrans" cxnId="{A0A3294D-A7C2-4824-906D-02A684AB05F5}">
      <dgm:prSet/>
      <dgm:spPr/>
      <dgm:t>
        <a:bodyPr/>
        <a:lstStyle/>
        <a:p>
          <a:endParaRPr lang="en-US"/>
        </a:p>
      </dgm:t>
    </dgm:pt>
    <dgm:pt modelId="{55232D64-5227-463B-87FD-5ED8AD994CFA}" type="sibTrans" cxnId="{A0A3294D-A7C2-4824-906D-02A684AB05F5}">
      <dgm:prSet/>
      <dgm:spPr/>
      <dgm:t>
        <a:bodyPr/>
        <a:lstStyle/>
        <a:p>
          <a:endParaRPr lang="en-US"/>
        </a:p>
      </dgm:t>
    </dgm:pt>
    <dgm:pt modelId="{FA55D464-A535-4010-B5ED-DF117B8BC88C}">
      <dgm:prSet/>
      <dgm:spPr/>
      <dgm:t>
        <a:bodyPr/>
        <a:lstStyle/>
        <a:p>
          <a:r>
            <a:rPr lang="en-US"/>
            <a:t>Many children will have a levelled reading book, as well as a library book. They can move up through these levels, progressing in their reading skills until they become ‘free readers’. The class teacher will decide if your child should move up a level. </a:t>
          </a:r>
        </a:p>
      </dgm:t>
    </dgm:pt>
    <dgm:pt modelId="{D0426F9D-7A6B-444A-AA75-9B658FB14E62}" type="parTrans" cxnId="{031AE666-6B61-423F-8DA3-651294F7088B}">
      <dgm:prSet/>
      <dgm:spPr/>
      <dgm:t>
        <a:bodyPr/>
        <a:lstStyle/>
        <a:p>
          <a:endParaRPr lang="en-US"/>
        </a:p>
      </dgm:t>
    </dgm:pt>
    <dgm:pt modelId="{2E236A23-134C-4A11-8FA6-7712DE711166}" type="sibTrans" cxnId="{031AE666-6B61-423F-8DA3-651294F7088B}">
      <dgm:prSet/>
      <dgm:spPr/>
      <dgm:t>
        <a:bodyPr/>
        <a:lstStyle/>
        <a:p>
          <a:endParaRPr lang="en-US"/>
        </a:p>
      </dgm:t>
    </dgm:pt>
    <dgm:pt modelId="{1B55DC23-090F-4510-8EB1-AA3460BE2ACF}">
      <dgm:prSet/>
      <dgm:spPr/>
      <dgm:t>
        <a:bodyPr/>
        <a:lstStyle/>
        <a:p>
          <a:r>
            <a:rPr lang="en-US" dirty="0"/>
            <a:t>Homework example… Week A: Reading E</a:t>
          </a:r>
          <a:r>
            <a:rPr lang="en-GB" dirty="0" err="1"/>
            <a:t>ggs</a:t>
          </a:r>
          <a:r>
            <a:rPr lang="en-US" dirty="0"/>
            <a:t> and written </a:t>
          </a:r>
          <a:r>
            <a:rPr lang="en-US" dirty="0" err="1"/>
            <a:t>Maths</a:t>
          </a:r>
          <a:r>
            <a:rPr lang="en-US" dirty="0"/>
            <a:t>. Week B: </a:t>
          </a:r>
          <a:r>
            <a:rPr lang="en-US" dirty="0" err="1"/>
            <a:t>Mathletics</a:t>
          </a:r>
          <a:r>
            <a:rPr lang="en-US" dirty="0"/>
            <a:t> and English writing.</a:t>
          </a:r>
          <a:endParaRPr lang="en-GB" dirty="0"/>
        </a:p>
      </dgm:t>
    </dgm:pt>
    <dgm:pt modelId="{49F39C51-E557-4BDC-AA2A-5BB69388C0A4}" type="parTrans" cxnId="{5EF0E6EE-7BE8-4234-9185-AE2F07AC3E0B}">
      <dgm:prSet/>
      <dgm:spPr/>
      <dgm:t>
        <a:bodyPr/>
        <a:lstStyle/>
        <a:p>
          <a:endParaRPr lang="en-US"/>
        </a:p>
      </dgm:t>
    </dgm:pt>
    <dgm:pt modelId="{92901A99-9BD8-4C86-8A67-C8CEA44D76BD}" type="sibTrans" cxnId="{5EF0E6EE-7BE8-4234-9185-AE2F07AC3E0B}">
      <dgm:prSet/>
      <dgm:spPr/>
      <dgm:t>
        <a:bodyPr/>
        <a:lstStyle/>
        <a:p>
          <a:endParaRPr lang="en-US"/>
        </a:p>
      </dgm:t>
    </dgm:pt>
    <dgm:pt modelId="{7FB417AB-9A9C-4181-B73A-910FEEE85B7A}">
      <dgm:prSet/>
      <dgm:spPr/>
      <dgm:t>
        <a:bodyPr/>
        <a:lstStyle/>
        <a:p>
          <a:r>
            <a:rPr lang="en-GB"/>
            <a:t>Spellings will be stuck into diaries and tested on Fridays. We will also be looking at word origins, prefixes and suffixes. </a:t>
          </a:r>
          <a:endParaRPr lang="en-US"/>
        </a:p>
      </dgm:t>
    </dgm:pt>
    <dgm:pt modelId="{B3A30D3F-4D22-4CC4-95F3-44AD32A931D8}" type="parTrans" cxnId="{177481E9-DD9F-4B82-B2CA-B877543D29CA}">
      <dgm:prSet/>
      <dgm:spPr/>
      <dgm:t>
        <a:bodyPr/>
        <a:lstStyle/>
        <a:p>
          <a:endParaRPr lang="en-US"/>
        </a:p>
      </dgm:t>
    </dgm:pt>
    <dgm:pt modelId="{BE10EC0E-6D5D-4599-BF65-3E1C6F27D4A6}" type="sibTrans" cxnId="{177481E9-DD9F-4B82-B2CA-B877543D29CA}">
      <dgm:prSet/>
      <dgm:spPr/>
      <dgm:t>
        <a:bodyPr/>
        <a:lstStyle/>
        <a:p>
          <a:endParaRPr lang="en-US"/>
        </a:p>
      </dgm:t>
    </dgm:pt>
    <dgm:pt modelId="{8BCFF496-FBA6-419E-85C6-9DE8E99B414F}">
      <dgm:prSet/>
      <dgm:spPr/>
      <dgm:t>
        <a:bodyPr/>
        <a:lstStyle/>
        <a:p>
          <a:r>
            <a:rPr lang="en-GB"/>
            <a:t>Every 8-week topic, we will give a ‘Creative Curriculum’ project, which your child will have a longer time period to complete.</a:t>
          </a:r>
          <a:endParaRPr lang="en-US"/>
        </a:p>
      </dgm:t>
    </dgm:pt>
    <dgm:pt modelId="{7D11090D-E3B3-4651-8412-E80A96947CFC}" type="parTrans" cxnId="{83312494-B044-4A8D-B739-EACC43507233}">
      <dgm:prSet/>
      <dgm:spPr/>
      <dgm:t>
        <a:bodyPr/>
        <a:lstStyle/>
        <a:p>
          <a:endParaRPr lang="en-US"/>
        </a:p>
      </dgm:t>
    </dgm:pt>
    <dgm:pt modelId="{F9774AA1-953A-4D19-905C-5F7F1C86FE0B}" type="sibTrans" cxnId="{83312494-B044-4A8D-B739-EACC43507233}">
      <dgm:prSet/>
      <dgm:spPr/>
      <dgm:t>
        <a:bodyPr/>
        <a:lstStyle/>
        <a:p>
          <a:endParaRPr lang="en-US"/>
        </a:p>
      </dgm:t>
    </dgm:pt>
    <dgm:pt modelId="{1B56BD39-6B7B-4F29-8A44-2946D6ECA818}" type="pres">
      <dgm:prSet presAssocID="{03318B68-32D5-492D-98B8-6F7FADA64679}" presName="vert0" presStyleCnt="0">
        <dgm:presLayoutVars>
          <dgm:dir/>
          <dgm:animOne val="branch"/>
          <dgm:animLvl val="lvl"/>
        </dgm:presLayoutVars>
      </dgm:prSet>
      <dgm:spPr/>
      <dgm:t>
        <a:bodyPr/>
        <a:lstStyle/>
        <a:p>
          <a:endParaRPr lang="en-US"/>
        </a:p>
      </dgm:t>
    </dgm:pt>
    <dgm:pt modelId="{6562DD71-A4DC-4906-A002-B8D94330E8D3}" type="pres">
      <dgm:prSet presAssocID="{96F9EBAF-2FF8-4796-8DF9-831EC4F1F977}" presName="thickLine" presStyleLbl="alignNode1" presStyleIdx="0" presStyleCnt="6"/>
      <dgm:spPr/>
    </dgm:pt>
    <dgm:pt modelId="{8CEF833E-3C34-4732-9CFC-B6BB48635A2C}" type="pres">
      <dgm:prSet presAssocID="{96F9EBAF-2FF8-4796-8DF9-831EC4F1F977}" presName="horz1" presStyleCnt="0"/>
      <dgm:spPr/>
    </dgm:pt>
    <dgm:pt modelId="{1B772F1A-0D1C-45C7-A975-40D058462074}" type="pres">
      <dgm:prSet presAssocID="{96F9EBAF-2FF8-4796-8DF9-831EC4F1F977}" presName="tx1" presStyleLbl="revTx" presStyleIdx="0" presStyleCnt="6"/>
      <dgm:spPr/>
      <dgm:t>
        <a:bodyPr/>
        <a:lstStyle/>
        <a:p>
          <a:endParaRPr lang="en-US"/>
        </a:p>
      </dgm:t>
    </dgm:pt>
    <dgm:pt modelId="{B41EE008-412B-44A9-B0E4-BEF0C494B529}" type="pres">
      <dgm:prSet presAssocID="{96F9EBAF-2FF8-4796-8DF9-831EC4F1F977}" presName="vert1" presStyleCnt="0"/>
      <dgm:spPr/>
    </dgm:pt>
    <dgm:pt modelId="{418CB53D-A2AB-4928-AB41-DA0CC07A9C2A}" type="pres">
      <dgm:prSet presAssocID="{4C9859B7-E034-4970-A79F-545C272DD821}" presName="thickLine" presStyleLbl="alignNode1" presStyleIdx="1" presStyleCnt="6"/>
      <dgm:spPr/>
    </dgm:pt>
    <dgm:pt modelId="{76015635-E547-42CE-9E17-E8165883A654}" type="pres">
      <dgm:prSet presAssocID="{4C9859B7-E034-4970-A79F-545C272DD821}" presName="horz1" presStyleCnt="0"/>
      <dgm:spPr/>
    </dgm:pt>
    <dgm:pt modelId="{B9726BC6-CC82-4AAB-B8E7-BBDA66E41DDF}" type="pres">
      <dgm:prSet presAssocID="{4C9859B7-E034-4970-A79F-545C272DD821}" presName="tx1" presStyleLbl="revTx" presStyleIdx="1" presStyleCnt="6"/>
      <dgm:spPr/>
      <dgm:t>
        <a:bodyPr/>
        <a:lstStyle/>
        <a:p>
          <a:endParaRPr lang="en-US"/>
        </a:p>
      </dgm:t>
    </dgm:pt>
    <dgm:pt modelId="{C3CB0B39-E1EF-4D42-B5C2-6ED0ABC1E3FC}" type="pres">
      <dgm:prSet presAssocID="{4C9859B7-E034-4970-A79F-545C272DD821}" presName="vert1" presStyleCnt="0"/>
      <dgm:spPr/>
    </dgm:pt>
    <dgm:pt modelId="{E388A4DF-6225-4067-BAB1-A77041AE4C3C}" type="pres">
      <dgm:prSet presAssocID="{FA55D464-A535-4010-B5ED-DF117B8BC88C}" presName="thickLine" presStyleLbl="alignNode1" presStyleIdx="2" presStyleCnt="6"/>
      <dgm:spPr/>
    </dgm:pt>
    <dgm:pt modelId="{1E80295A-3300-4820-828A-041C86E02E90}" type="pres">
      <dgm:prSet presAssocID="{FA55D464-A535-4010-B5ED-DF117B8BC88C}" presName="horz1" presStyleCnt="0"/>
      <dgm:spPr/>
    </dgm:pt>
    <dgm:pt modelId="{974F39A7-157D-48E1-A040-A32F940EF569}" type="pres">
      <dgm:prSet presAssocID="{FA55D464-A535-4010-B5ED-DF117B8BC88C}" presName="tx1" presStyleLbl="revTx" presStyleIdx="2" presStyleCnt="6"/>
      <dgm:spPr/>
      <dgm:t>
        <a:bodyPr/>
        <a:lstStyle/>
        <a:p>
          <a:endParaRPr lang="en-US"/>
        </a:p>
      </dgm:t>
    </dgm:pt>
    <dgm:pt modelId="{5F3447A9-EB0E-4419-B346-F1AEDA79F7A1}" type="pres">
      <dgm:prSet presAssocID="{FA55D464-A535-4010-B5ED-DF117B8BC88C}" presName="vert1" presStyleCnt="0"/>
      <dgm:spPr/>
    </dgm:pt>
    <dgm:pt modelId="{71716D84-B47F-47FC-979B-E57F2F35E2E2}" type="pres">
      <dgm:prSet presAssocID="{1B55DC23-090F-4510-8EB1-AA3460BE2ACF}" presName="thickLine" presStyleLbl="alignNode1" presStyleIdx="3" presStyleCnt="6"/>
      <dgm:spPr/>
    </dgm:pt>
    <dgm:pt modelId="{09BF0397-1813-4309-8231-03E0CCBA8E7F}" type="pres">
      <dgm:prSet presAssocID="{1B55DC23-090F-4510-8EB1-AA3460BE2ACF}" presName="horz1" presStyleCnt="0"/>
      <dgm:spPr/>
    </dgm:pt>
    <dgm:pt modelId="{9F67ECD5-A12C-40B0-B103-8D55EF044AB8}" type="pres">
      <dgm:prSet presAssocID="{1B55DC23-090F-4510-8EB1-AA3460BE2ACF}" presName="tx1" presStyleLbl="revTx" presStyleIdx="3" presStyleCnt="6"/>
      <dgm:spPr/>
      <dgm:t>
        <a:bodyPr/>
        <a:lstStyle/>
        <a:p>
          <a:endParaRPr lang="en-US"/>
        </a:p>
      </dgm:t>
    </dgm:pt>
    <dgm:pt modelId="{F3A92F8A-26C3-49D6-87B5-B8AC8F811692}" type="pres">
      <dgm:prSet presAssocID="{1B55DC23-090F-4510-8EB1-AA3460BE2ACF}" presName="vert1" presStyleCnt="0"/>
      <dgm:spPr/>
    </dgm:pt>
    <dgm:pt modelId="{892CDC51-A3BB-4470-B5FC-85E042D29B71}" type="pres">
      <dgm:prSet presAssocID="{7FB417AB-9A9C-4181-B73A-910FEEE85B7A}" presName="thickLine" presStyleLbl="alignNode1" presStyleIdx="4" presStyleCnt="6"/>
      <dgm:spPr/>
    </dgm:pt>
    <dgm:pt modelId="{274C3B1C-019F-4A75-B6C1-8BBD1516D3E3}" type="pres">
      <dgm:prSet presAssocID="{7FB417AB-9A9C-4181-B73A-910FEEE85B7A}" presName="horz1" presStyleCnt="0"/>
      <dgm:spPr/>
    </dgm:pt>
    <dgm:pt modelId="{C41E13DB-44D0-49B3-8EF2-626263AE0A4C}" type="pres">
      <dgm:prSet presAssocID="{7FB417AB-9A9C-4181-B73A-910FEEE85B7A}" presName="tx1" presStyleLbl="revTx" presStyleIdx="4" presStyleCnt="6"/>
      <dgm:spPr/>
      <dgm:t>
        <a:bodyPr/>
        <a:lstStyle/>
        <a:p>
          <a:endParaRPr lang="en-US"/>
        </a:p>
      </dgm:t>
    </dgm:pt>
    <dgm:pt modelId="{FD65A040-9810-4631-B689-3B7141CDA912}" type="pres">
      <dgm:prSet presAssocID="{7FB417AB-9A9C-4181-B73A-910FEEE85B7A}" presName="vert1" presStyleCnt="0"/>
      <dgm:spPr/>
    </dgm:pt>
    <dgm:pt modelId="{A944FA8C-A26F-4C8A-983B-6B02AEB5DF79}" type="pres">
      <dgm:prSet presAssocID="{8BCFF496-FBA6-419E-85C6-9DE8E99B414F}" presName="thickLine" presStyleLbl="alignNode1" presStyleIdx="5" presStyleCnt="6"/>
      <dgm:spPr/>
    </dgm:pt>
    <dgm:pt modelId="{7160A0E1-F34D-4D23-B425-B6828888D084}" type="pres">
      <dgm:prSet presAssocID="{8BCFF496-FBA6-419E-85C6-9DE8E99B414F}" presName="horz1" presStyleCnt="0"/>
      <dgm:spPr/>
    </dgm:pt>
    <dgm:pt modelId="{D4E7285B-B4C7-47A0-B917-085F523DB406}" type="pres">
      <dgm:prSet presAssocID="{8BCFF496-FBA6-419E-85C6-9DE8E99B414F}" presName="tx1" presStyleLbl="revTx" presStyleIdx="5" presStyleCnt="6"/>
      <dgm:spPr/>
      <dgm:t>
        <a:bodyPr/>
        <a:lstStyle/>
        <a:p>
          <a:endParaRPr lang="en-US"/>
        </a:p>
      </dgm:t>
    </dgm:pt>
    <dgm:pt modelId="{42D3C15A-25CB-45D6-9E79-1503984AE91B}" type="pres">
      <dgm:prSet presAssocID="{8BCFF496-FBA6-419E-85C6-9DE8E99B414F}" presName="vert1" presStyleCnt="0"/>
      <dgm:spPr/>
    </dgm:pt>
  </dgm:ptLst>
  <dgm:cxnLst>
    <dgm:cxn modelId="{7834C801-C274-4E5D-AA54-038C495A33AD}" type="presOf" srcId="{96F9EBAF-2FF8-4796-8DF9-831EC4F1F977}" destId="{1B772F1A-0D1C-45C7-A975-40D058462074}" srcOrd="0" destOrd="0" presId="urn:microsoft.com/office/officeart/2008/layout/LinedList"/>
    <dgm:cxn modelId="{A0A3294D-A7C2-4824-906D-02A684AB05F5}" srcId="{03318B68-32D5-492D-98B8-6F7FADA64679}" destId="{4C9859B7-E034-4970-A79F-545C272DD821}" srcOrd="1" destOrd="0" parTransId="{83093519-B77C-4ADF-8F4E-A0998590BF25}" sibTransId="{55232D64-5227-463B-87FD-5ED8AD994CFA}"/>
    <dgm:cxn modelId="{05D2B107-DC2D-49AF-8314-5E704DF7C40A}" type="presOf" srcId="{8BCFF496-FBA6-419E-85C6-9DE8E99B414F}" destId="{D4E7285B-B4C7-47A0-B917-085F523DB406}" srcOrd="0" destOrd="0" presId="urn:microsoft.com/office/officeart/2008/layout/LinedList"/>
    <dgm:cxn modelId="{031AE666-6B61-423F-8DA3-651294F7088B}" srcId="{03318B68-32D5-492D-98B8-6F7FADA64679}" destId="{FA55D464-A535-4010-B5ED-DF117B8BC88C}" srcOrd="2" destOrd="0" parTransId="{D0426F9D-7A6B-444A-AA75-9B658FB14E62}" sibTransId="{2E236A23-134C-4A11-8FA6-7712DE711166}"/>
    <dgm:cxn modelId="{3F514F68-13D8-4555-A5F2-6962ED539425}" type="presOf" srcId="{7FB417AB-9A9C-4181-B73A-910FEEE85B7A}" destId="{C41E13DB-44D0-49B3-8EF2-626263AE0A4C}" srcOrd="0" destOrd="0" presId="urn:microsoft.com/office/officeart/2008/layout/LinedList"/>
    <dgm:cxn modelId="{74873A90-A2A4-42CC-910A-55D83456B99C}" type="presOf" srcId="{FA55D464-A535-4010-B5ED-DF117B8BC88C}" destId="{974F39A7-157D-48E1-A040-A32F940EF569}" srcOrd="0" destOrd="0" presId="urn:microsoft.com/office/officeart/2008/layout/LinedList"/>
    <dgm:cxn modelId="{5EF0E6EE-7BE8-4234-9185-AE2F07AC3E0B}" srcId="{03318B68-32D5-492D-98B8-6F7FADA64679}" destId="{1B55DC23-090F-4510-8EB1-AA3460BE2ACF}" srcOrd="3" destOrd="0" parTransId="{49F39C51-E557-4BDC-AA2A-5BB69388C0A4}" sibTransId="{92901A99-9BD8-4C86-8A67-C8CEA44D76BD}"/>
    <dgm:cxn modelId="{434C3D56-E502-4A88-A6CA-CDD0E265A73C}" type="presOf" srcId="{03318B68-32D5-492D-98B8-6F7FADA64679}" destId="{1B56BD39-6B7B-4F29-8A44-2946D6ECA818}" srcOrd="0" destOrd="0" presId="urn:microsoft.com/office/officeart/2008/layout/LinedList"/>
    <dgm:cxn modelId="{3AB1C7E7-BC47-4804-B413-8C945CF6EF3E}" srcId="{03318B68-32D5-492D-98B8-6F7FADA64679}" destId="{96F9EBAF-2FF8-4796-8DF9-831EC4F1F977}" srcOrd="0" destOrd="0" parTransId="{03D47602-BAC5-4345-B341-1012573EE0D7}" sibTransId="{F80F0775-E507-4213-858F-E16C49C47E87}"/>
    <dgm:cxn modelId="{17C685AA-706B-4928-91AE-5032504F4BD1}" type="presOf" srcId="{4C9859B7-E034-4970-A79F-545C272DD821}" destId="{B9726BC6-CC82-4AAB-B8E7-BBDA66E41DDF}" srcOrd="0" destOrd="0" presId="urn:microsoft.com/office/officeart/2008/layout/LinedList"/>
    <dgm:cxn modelId="{177481E9-DD9F-4B82-B2CA-B877543D29CA}" srcId="{03318B68-32D5-492D-98B8-6F7FADA64679}" destId="{7FB417AB-9A9C-4181-B73A-910FEEE85B7A}" srcOrd="4" destOrd="0" parTransId="{B3A30D3F-4D22-4CC4-95F3-44AD32A931D8}" sibTransId="{BE10EC0E-6D5D-4599-BF65-3E1C6F27D4A6}"/>
    <dgm:cxn modelId="{83312494-B044-4A8D-B739-EACC43507233}" srcId="{03318B68-32D5-492D-98B8-6F7FADA64679}" destId="{8BCFF496-FBA6-419E-85C6-9DE8E99B414F}" srcOrd="5" destOrd="0" parTransId="{7D11090D-E3B3-4651-8412-E80A96947CFC}" sibTransId="{F9774AA1-953A-4D19-905C-5F7F1C86FE0B}"/>
    <dgm:cxn modelId="{A1412168-7AB9-4875-89B3-70B18B20728C}" type="presOf" srcId="{1B55DC23-090F-4510-8EB1-AA3460BE2ACF}" destId="{9F67ECD5-A12C-40B0-B103-8D55EF044AB8}" srcOrd="0" destOrd="0" presId="urn:microsoft.com/office/officeart/2008/layout/LinedList"/>
    <dgm:cxn modelId="{63550741-3F18-436F-98BB-D655323A9F87}" type="presParOf" srcId="{1B56BD39-6B7B-4F29-8A44-2946D6ECA818}" destId="{6562DD71-A4DC-4906-A002-B8D94330E8D3}" srcOrd="0" destOrd="0" presId="urn:microsoft.com/office/officeart/2008/layout/LinedList"/>
    <dgm:cxn modelId="{6D2314BE-E33B-401C-A56D-4345B703B667}" type="presParOf" srcId="{1B56BD39-6B7B-4F29-8A44-2946D6ECA818}" destId="{8CEF833E-3C34-4732-9CFC-B6BB48635A2C}" srcOrd="1" destOrd="0" presId="urn:microsoft.com/office/officeart/2008/layout/LinedList"/>
    <dgm:cxn modelId="{07F758E2-1D1B-424C-B446-1FDB50420F00}" type="presParOf" srcId="{8CEF833E-3C34-4732-9CFC-B6BB48635A2C}" destId="{1B772F1A-0D1C-45C7-A975-40D058462074}" srcOrd="0" destOrd="0" presId="urn:microsoft.com/office/officeart/2008/layout/LinedList"/>
    <dgm:cxn modelId="{8FD0D770-635A-4E3E-B4BC-5010A5FC970F}" type="presParOf" srcId="{8CEF833E-3C34-4732-9CFC-B6BB48635A2C}" destId="{B41EE008-412B-44A9-B0E4-BEF0C494B529}" srcOrd="1" destOrd="0" presId="urn:microsoft.com/office/officeart/2008/layout/LinedList"/>
    <dgm:cxn modelId="{83784D6D-8387-476C-9375-C71E86930A9B}" type="presParOf" srcId="{1B56BD39-6B7B-4F29-8A44-2946D6ECA818}" destId="{418CB53D-A2AB-4928-AB41-DA0CC07A9C2A}" srcOrd="2" destOrd="0" presId="urn:microsoft.com/office/officeart/2008/layout/LinedList"/>
    <dgm:cxn modelId="{FF4A9D72-83CF-432F-B6CB-2A5D5FE96A44}" type="presParOf" srcId="{1B56BD39-6B7B-4F29-8A44-2946D6ECA818}" destId="{76015635-E547-42CE-9E17-E8165883A654}" srcOrd="3" destOrd="0" presId="urn:microsoft.com/office/officeart/2008/layout/LinedList"/>
    <dgm:cxn modelId="{5F4FB9E7-DD92-4FC0-A51C-6701086585B0}" type="presParOf" srcId="{76015635-E547-42CE-9E17-E8165883A654}" destId="{B9726BC6-CC82-4AAB-B8E7-BBDA66E41DDF}" srcOrd="0" destOrd="0" presId="urn:microsoft.com/office/officeart/2008/layout/LinedList"/>
    <dgm:cxn modelId="{AA1BC8EF-50F6-4959-BEE6-2B8B3A3CA24C}" type="presParOf" srcId="{76015635-E547-42CE-9E17-E8165883A654}" destId="{C3CB0B39-E1EF-4D42-B5C2-6ED0ABC1E3FC}" srcOrd="1" destOrd="0" presId="urn:microsoft.com/office/officeart/2008/layout/LinedList"/>
    <dgm:cxn modelId="{792DBADA-0A5A-4D74-AE1C-3303AB8E6114}" type="presParOf" srcId="{1B56BD39-6B7B-4F29-8A44-2946D6ECA818}" destId="{E388A4DF-6225-4067-BAB1-A77041AE4C3C}" srcOrd="4" destOrd="0" presId="urn:microsoft.com/office/officeart/2008/layout/LinedList"/>
    <dgm:cxn modelId="{A7324A9A-3CD2-4434-9975-2E7681839F8E}" type="presParOf" srcId="{1B56BD39-6B7B-4F29-8A44-2946D6ECA818}" destId="{1E80295A-3300-4820-828A-041C86E02E90}" srcOrd="5" destOrd="0" presId="urn:microsoft.com/office/officeart/2008/layout/LinedList"/>
    <dgm:cxn modelId="{47494E74-5BB3-4C58-84F6-DDA5F3678984}" type="presParOf" srcId="{1E80295A-3300-4820-828A-041C86E02E90}" destId="{974F39A7-157D-48E1-A040-A32F940EF569}" srcOrd="0" destOrd="0" presId="urn:microsoft.com/office/officeart/2008/layout/LinedList"/>
    <dgm:cxn modelId="{E66DD136-E652-48BA-BD72-48E9865AFD8F}" type="presParOf" srcId="{1E80295A-3300-4820-828A-041C86E02E90}" destId="{5F3447A9-EB0E-4419-B346-F1AEDA79F7A1}" srcOrd="1" destOrd="0" presId="urn:microsoft.com/office/officeart/2008/layout/LinedList"/>
    <dgm:cxn modelId="{08AC545C-3673-4E00-A6DF-7384AB3A070F}" type="presParOf" srcId="{1B56BD39-6B7B-4F29-8A44-2946D6ECA818}" destId="{71716D84-B47F-47FC-979B-E57F2F35E2E2}" srcOrd="6" destOrd="0" presId="urn:microsoft.com/office/officeart/2008/layout/LinedList"/>
    <dgm:cxn modelId="{37D3C63C-33F7-4D6F-92CB-4040D2218452}" type="presParOf" srcId="{1B56BD39-6B7B-4F29-8A44-2946D6ECA818}" destId="{09BF0397-1813-4309-8231-03E0CCBA8E7F}" srcOrd="7" destOrd="0" presId="urn:microsoft.com/office/officeart/2008/layout/LinedList"/>
    <dgm:cxn modelId="{B89B771E-3CA2-46DF-877E-BF9C871B2015}" type="presParOf" srcId="{09BF0397-1813-4309-8231-03E0CCBA8E7F}" destId="{9F67ECD5-A12C-40B0-B103-8D55EF044AB8}" srcOrd="0" destOrd="0" presId="urn:microsoft.com/office/officeart/2008/layout/LinedList"/>
    <dgm:cxn modelId="{3814FACA-9715-4891-921D-7880DF4CDB7B}" type="presParOf" srcId="{09BF0397-1813-4309-8231-03E0CCBA8E7F}" destId="{F3A92F8A-26C3-49D6-87B5-B8AC8F811692}" srcOrd="1" destOrd="0" presId="urn:microsoft.com/office/officeart/2008/layout/LinedList"/>
    <dgm:cxn modelId="{2E7345C3-78FB-4D72-898A-1A0DEF2374B5}" type="presParOf" srcId="{1B56BD39-6B7B-4F29-8A44-2946D6ECA818}" destId="{892CDC51-A3BB-4470-B5FC-85E042D29B71}" srcOrd="8" destOrd="0" presId="urn:microsoft.com/office/officeart/2008/layout/LinedList"/>
    <dgm:cxn modelId="{8D97D48D-6EE2-4717-9F86-C46252898AC2}" type="presParOf" srcId="{1B56BD39-6B7B-4F29-8A44-2946D6ECA818}" destId="{274C3B1C-019F-4A75-B6C1-8BBD1516D3E3}" srcOrd="9" destOrd="0" presId="urn:microsoft.com/office/officeart/2008/layout/LinedList"/>
    <dgm:cxn modelId="{D7CA8C0B-259F-482B-89F3-CFFE208AD7EB}" type="presParOf" srcId="{274C3B1C-019F-4A75-B6C1-8BBD1516D3E3}" destId="{C41E13DB-44D0-49B3-8EF2-626263AE0A4C}" srcOrd="0" destOrd="0" presId="urn:microsoft.com/office/officeart/2008/layout/LinedList"/>
    <dgm:cxn modelId="{051BD8F8-470A-45FA-97A6-1B2358C98AF7}" type="presParOf" srcId="{274C3B1C-019F-4A75-B6C1-8BBD1516D3E3}" destId="{FD65A040-9810-4631-B689-3B7141CDA912}" srcOrd="1" destOrd="0" presId="urn:microsoft.com/office/officeart/2008/layout/LinedList"/>
    <dgm:cxn modelId="{85CD2B72-66E9-4A9B-9E46-A0EBE64B053C}" type="presParOf" srcId="{1B56BD39-6B7B-4F29-8A44-2946D6ECA818}" destId="{A944FA8C-A26F-4C8A-983B-6B02AEB5DF79}" srcOrd="10" destOrd="0" presId="urn:microsoft.com/office/officeart/2008/layout/LinedList"/>
    <dgm:cxn modelId="{630D95C8-9D36-49F7-A611-1BEC69C7342A}" type="presParOf" srcId="{1B56BD39-6B7B-4F29-8A44-2946D6ECA818}" destId="{7160A0E1-F34D-4D23-B425-B6828888D084}" srcOrd="11" destOrd="0" presId="urn:microsoft.com/office/officeart/2008/layout/LinedList"/>
    <dgm:cxn modelId="{1B3567EF-6DF4-459E-91ED-DBC178CA6BF5}" type="presParOf" srcId="{7160A0E1-F34D-4D23-B425-B6828888D084}" destId="{D4E7285B-B4C7-47A0-B917-085F523DB406}" srcOrd="0" destOrd="0" presId="urn:microsoft.com/office/officeart/2008/layout/LinedList"/>
    <dgm:cxn modelId="{7856EE3A-C04E-4FEA-B2DB-9F270CE51D96}" type="presParOf" srcId="{7160A0E1-F34D-4D23-B425-B6828888D084}" destId="{42D3C15A-25CB-45D6-9E79-1503984AE91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D617BB-BF3D-4865-9289-9E169262E12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C6F87BD-795D-429D-AA97-A29F6B7007FA}">
      <dgm:prSet/>
      <dgm:spPr/>
      <dgm:t>
        <a:bodyPr/>
        <a:lstStyle/>
        <a:p>
          <a:r>
            <a:rPr lang="en-GB"/>
            <a:t>School uniform (labelled)</a:t>
          </a:r>
          <a:endParaRPr lang="en-US"/>
        </a:p>
      </dgm:t>
    </dgm:pt>
    <dgm:pt modelId="{06DC7DBB-8C22-49BF-BC82-E8B591F16CE5}" type="parTrans" cxnId="{B24604FD-4E9C-465C-BC0F-B4366260BA78}">
      <dgm:prSet/>
      <dgm:spPr/>
      <dgm:t>
        <a:bodyPr/>
        <a:lstStyle/>
        <a:p>
          <a:endParaRPr lang="en-US"/>
        </a:p>
      </dgm:t>
    </dgm:pt>
    <dgm:pt modelId="{C1DE4CFA-1321-4512-9B70-BE1E73160C9D}" type="sibTrans" cxnId="{B24604FD-4E9C-465C-BC0F-B4366260BA78}">
      <dgm:prSet/>
      <dgm:spPr/>
      <dgm:t>
        <a:bodyPr/>
        <a:lstStyle/>
        <a:p>
          <a:endParaRPr lang="en-US"/>
        </a:p>
      </dgm:t>
    </dgm:pt>
    <dgm:pt modelId="{649142E8-E817-4A3A-8AD3-FA474D2BDADD}">
      <dgm:prSet/>
      <dgm:spPr/>
      <dgm:t>
        <a:bodyPr/>
        <a:lstStyle/>
        <a:p>
          <a:r>
            <a:rPr lang="en-GB"/>
            <a:t>Indoor shoes</a:t>
          </a:r>
          <a:endParaRPr lang="en-US"/>
        </a:p>
      </dgm:t>
    </dgm:pt>
    <dgm:pt modelId="{96FAA22C-D106-4F28-BAF9-E1431B4129F0}" type="parTrans" cxnId="{DF6A1484-FA1A-4599-BD93-9E90F1A31053}">
      <dgm:prSet/>
      <dgm:spPr/>
      <dgm:t>
        <a:bodyPr/>
        <a:lstStyle/>
        <a:p>
          <a:endParaRPr lang="en-US"/>
        </a:p>
      </dgm:t>
    </dgm:pt>
    <dgm:pt modelId="{DBAD0EB6-F986-4FC0-ACBB-E17A9596CCA1}" type="sibTrans" cxnId="{DF6A1484-FA1A-4599-BD93-9E90F1A31053}">
      <dgm:prSet/>
      <dgm:spPr/>
      <dgm:t>
        <a:bodyPr/>
        <a:lstStyle/>
        <a:p>
          <a:endParaRPr lang="en-US"/>
        </a:p>
      </dgm:t>
    </dgm:pt>
    <dgm:pt modelId="{D4307E31-5B66-4206-A327-405F8447267D}">
      <dgm:prSet/>
      <dgm:spPr/>
      <dgm:t>
        <a:bodyPr/>
        <a:lstStyle/>
        <a:p>
          <a:r>
            <a:rPr lang="en-GB"/>
            <a:t>Healthy snack </a:t>
          </a:r>
          <a:endParaRPr lang="en-US"/>
        </a:p>
      </dgm:t>
    </dgm:pt>
    <dgm:pt modelId="{A7C12AA3-80E5-4923-9A83-6FCDB5AD7071}" type="parTrans" cxnId="{8128887E-3B05-42D4-9091-0356114C9FA9}">
      <dgm:prSet/>
      <dgm:spPr/>
      <dgm:t>
        <a:bodyPr/>
        <a:lstStyle/>
        <a:p>
          <a:endParaRPr lang="en-US"/>
        </a:p>
      </dgm:t>
    </dgm:pt>
    <dgm:pt modelId="{CFEC67D0-EA45-4B6F-BEA3-65FBC9701FD9}" type="sibTrans" cxnId="{8128887E-3B05-42D4-9091-0356114C9FA9}">
      <dgm:prSet/>
      <dgm:spPr/>
      <dgm:t>
        <a:bodyPr/>
        <a:lstStyle/>
        <a:p>
          <a:endParaRPr lang="en-US"/>
        </a:p>
      </dgm:t>
    </dgm:pt>
    <dgm:pt modelId="{1226DC5F-5882-4414-9FBF-9EDA4AF769D3}">
      <dgm:prSet/>
      <dgm:spPr/>
      <dgm:t>
        <a:bodyPr/>
        <a:lstStyle/>
        <a:p>
          <a:r>
            <a:rPr lang="en-GB"/>
            <a:t>Water bottle</a:t>
          </a:r>
          <a:endParaRPr lang="en-US"/>
        </a:p>
      </dgm:t>
    </dgm:pt>
    <dgm:pt modelId="{1AB3FED6-D2B3-496A-B57D-DC2D5FD577A8}" type="parTrans" cxnId="{CEEA7814-6B94-468C-9819-02614948FEEE}">
      <dgm:prSet/>
      <dgm:spPr/>
      <dgm:t>
        <a:bodyPr/>
        <a:lstStyle/>
        <a:p>
          <a:endParaRPr lang="en-US"/>
        </a:p>
      </dgm:t>
    </dgm:pt>
    <dgm:pt modelId="{6977E6C2-57F5-4195-8D1F-7EC490648713}" type="sibTrans" cxnId="{CEEA7814-6B94-468C-9819-02614948FEEE}">
      <dgm:prSet/>
      <dgm:spPr/>
      <dgm:t>
        <a:bodyPr/>
        <a:lstStyle/>
        <a:p>
          <a:endParaRPr lang="en-US"/>
        </a:p>
      </dgm:t>
    </dgm:pt>
    <dgm:pt modelId="{9A8AEF49-B5FA-447E-9D94-EEC617F18101}">
      <dgm:prSet/>
      <dgm:spPr/>
      <dgm:t>
        <a:bodyPr/>
        <a:lstStyle/>
        <a:p>
          <a:r>
            <a:rPr lang="en-GB"/>
            <a:t>Library / reading book</a:t>
          </a:r>
          <a:endParaRPr lang="en-US"/>
        </a:p>
      </dgm:t>
    </dgm:pt>
    <dgm:pt modelId="{CED8F056-8F63-4357-855F-0C5E6ED5F132}" type="parTrans" cxnId="{F550C464-3FD2-4CAB-BCAE-AF56CB87ACDB}">
      <dgm:prSet/>
      <dgm:spPr/>
      <dgm:t>
        <a:bodyPr/>
        <a:lstStyle/>
        <a:p>
          <a:endParaRPr lang="en-US"/>
        </a:p>
      </dgm:t>
    </dgm:pt>
    <dgm:pt modelId="{E4557359-B150-4EB3-BA1A-60D89AE0C062}" type="sibTrans" cxnId="{F550C464-3FD2-4CAB-BCAE-AF56CB87ACDB}">
      <dgm:prSet/>
      <dgm:spPr/>
      <dgm:t>
        <a:bodyPr/>
        <a:lstStyle/>
        <a:p>
          <a:endParaRPr lang="en-US"/>
        </a:p>
      </dgm:t>
    </dgm:pt>
    <dgm:pt modelId="{A84033CD-7F6D-4DA6-ACA6-01331B8E380F}">
      <dgm:prSet/>
      <dgm:spPr/>
      <dgm:t>
        <a:bodyPr/>
        <a:lstStyle/>
        <a:p>
          <a:r>
            <a:rPr lang="en-GB"/>
            <a:t>Diary</a:t>
          </a:r>
          <a:endParaRPr lang="en-US"/>
        </a:p>
      </dgm:t>
    </dgm:pt>
    <dgm:pt modelId="{AE0987AF-B622-478C-9DB5-C60D18CB050F}" type="parTrans" cxnId="{75CE15F3-D357-4164-B773-761DC0DFC00E}">
      <dgm:prSet/>
      <dgm:spPr/>
      <dgm:t>
        <a:bodyPr/>
        <a:lstStyle/>
        <a:p>
          <a:endParaRPr lang="en-US"/>
        </a:p>
      </dgm:t>
    </dgm:pt>
    <dgm:pt modelId="{8E1F6BF1-8DBD-4F42-9D35-F23A86D2F207}" type="sibTrans" cxnId="{75CE15F3-D357-4164-B773-761DC0DFC00E}">
      <dgm:prSet/>
      <dgm:spPr/>
      <dgm:t>
        <a:bodyPr/>
        <a:lstStyle/>
        <a:p>
          <a:endParaRPr lang="en-US"/>
        </a:p>
      </dgm:t>
    </dgm:pt>
    <dgm:pt modelId="{719D2B01-E474-43A8-864C-DD3353AFD799}">
      <dgm:prSet/>
      <dgm:spPr/>
      <dgm:t>
        <a:bodyPr/>
        <a:lstStyle/>
        <a:p>
          <a:r>
            <a:rPr lang="en-GB"/>
            <a:t>PE Kit / Dance kit</a:t>
          </a:r>
          <a:endParaRPr lang="en-US"/>
        </a:p>
      </dgm:t>
    </dgm:pt>
    <dgm:pt modelId="{5C3BFC83-C856-47A5-B31A-6C304F8A78F4}" type="parTrans" cxnId="{0384B22A-9143-4A6A-A71D-59EADA080813}">
      <dgm:prSet/>
      <dgm:spPr/>
      <dgm:t>
        <a:bodyPr/>
        <a:lstStyle/>
        <a:p>
          <a:endParaRPr lang="en-US"/>
        </a:p>
      </dgm:t>
    </dgm:pt>
    <dgm:pt modelId="{BDB9FA20-8842-4409-BB01-C77C66EAA99C}" type="sibTrans" cxnId="{0384B22A-9143-4A6A-A71D-59EADA080813}">
      <dgm:prSet/>
      <dgm:spPr/>
      <dgm:t>
        <a:bodyPr/>
        <a:lstStyle/>
        <a:p>
          <a:endParaRPr lang="en-US"/>
        </a:p>
      </dgm:t>
    </dgm:pt>
    <dgm:pt modelId="{D605FAD2-E083-4714-ACE7-31C7A8287ADF}">
      <dgm:prSet/>
      <dgm:spPr/>
      <dgm:t>
        <a:bodyPr/>
        <a:lstStyle/>
        <a:p>
          <a:r>
            <a:rPr lang="en-GB"/>
            <a:t>Homework book</a:t>
          </a:r>
          <a:endParaRPr lang="en-US"/>
        </a:p>
      </dgm:t>
    </dgm:pt>
    <dgm:pt modelId="{57CC718F-5CEA-4CC6-B4E9-3F561D1DDF19}" type="parTrans" cxnId="{A8F3FDFE-0FB6-40A6-B2D0-7F419C93C02A}">
      <dgm:prSet/>
      <dgm:spPr/>
      <dgm:t>
        <a:bodyPr/>
        <a:lstStyle/>
        <a:p>
          <a:endParaRPr lang="en-US"/>
        </a:p>
      </dgm:t>
    </dgm:pt>
    <dgm:pt modelId="{29A35461-FB66-4CB0-9049-98B2C1890C75}" type="sibTrans" cxnId="{A8F3FDFE-0FB6-40A6-B2D0-7F419C93C02A}">
      <dgm:prSet/>
      <dgm:spPr/>
      <dgm:t>
        <a:bodyPr/>
        <a:lstStyle/>
        <a:p>
          <a:endParaRPr lang="en-US"/>
        </a:p>
      </dgm:t>
    </dgm:pt>
    <dgm:pt modelId="{E4F72B0B-1C0D-4E71-A366-FF942036BF50}" type="pres">
      <dgm:prSet presAssocID="{96D617BB-BF3D-4865-9289-9E169262E129}" presName="vert0" presStyleCnt="0">
        <dgm:presLayoutVars>
          <dgm:dir/>
          <dgm:animOne val="branch"/>
          <dgm:animLvl val="lvl"/>
        </dgm:presLayoutVars>
      </dgm:prSet>
      <dgm:spPr/>
      <dgm:t>
        <a:bodyPr/>
        <a:lstStyle/>
        <a:p>
          <a:endParaRPr lang="en-US"/>
        </a:p>
      </dgm:t>
    </dgm:pt>
    <dgm:pt modelId="{510C4114-EBF0-407E-9B73-5EF2C25B0605}" type="pres">
      <dgm:prSet presAssocID="{4C6F87BD-795D-429D-AA97-A29F6B7007FA}" presName="thickLine" presStyleLbl="alignNode1" presStyleIdx="0" presStyleCnt="8"/>
      <dgm:spPr/>
    </dgm:pt>
    <dgm:pt modelId="{022F4850-E85E-4862-8945-D7306FECFF80}" type="pres">
      <dgm:prSet presAssocID="{4C6F87BD-795D-429D-AA97-A29F6B7007FA}" presName="horz1" presStyleCnt="0"/>
      <dgm:spPr/>
    </dgm:pt>
    <dgm:pt modelId="{34460E4A-71C0-4717-83A3-2812989708EE}" type="pres">
      <dgm:prSet presAssocID="{4C6F87BD-795D-429D-AA97-A29F6B7007FA}" presName="tx1" presStyleLbl="revTx" presStyleIdx="0" presStyleCnt="8"/>
      <dgm:spPr/>
      <dgm:t>
        <a:bodyPr/>
        <a:lstStyle/>
        <a:p>
          <a:endParaRPr lang="en-US"/>
        </a:p>
      </dgm:t>
    </dgm:pt>
    <dgm:pt modelId="{9FFF2046-D28F-4BE4-9519-8C1A9789F68A}" type="pres">
      <dgm:prSet presAssocID="{4C6F87BD-795D-429D-AA97-A29F6B7007FA}" presName="vert1" presStyleCnt="0"/>
      <dgm:spPr/>
    </dgm:pt>
    <dgm:pt modelId="{202D9B4D-EA95-4538-9E08-B230AD14F92F}" type="pres">
      <dgm:prSet presAssocID="{649142E8-E817-4A3A-8AD3-FA474D2BDADD}" presName="thickLine" presStyleLbl="alignNode1" presStyleIdx="1" presStyleCnt="8"/>
      <dgm:spPr/>
    </dgm:pt>
    <dgm:pt modelId="{BA5B2F94-3E03-4417-8416-5D9FB31D0423}" type="pres">
      <dgm:prSet presAssocID="{649142E8-E817-4A3A-8AD3-FA474D2BDADD}" presName="horz1" presStyleCnt="0"/>
      <dgm:spPr/>
    </dgm:pt>
    <dgm:pt modelId="{35799BA8-36D5-4624-AE1D-7CDCF16F8323}" type="pres">
      <dgm:prSet presAssocID="{649142E8-E817-4A3A-8AD3-FA474D2BDADD}" presName="tx1" presStyleLbl="revTx" presStyleIdx="1" presStyleCnt="8"/>
      <dgm:spPr/>
      <dgm:t>
        <a:bodyPr/>
        <a:lstStyle/>
        <a:p>
          <a:endParaRPr lang="en-US"/>
        </a:p>
      </dgm:t>
    </dgm:pt>
    <dgm:pt modelId="{7878E201-8765-4051-9B0E-A5673AFFB6FD}" type="pres">
      <dgm:prSet presAssocID="{649142E8-E817-4A3A-8AD3-FA474D2BDADD}" presName="vert1" presStyleCnt="0"/>
      <dgm:spPr/>
    </dgm:pt>
    <dgm:pt modelId="{406D7F16-88E0-49F8-A5D0-0DF8742E9762}" type="pres">
      <dgm:prSet presAssocID="{D4307E31-5B66-4206-A327-405F8447267D}" presName="thickLine" presStyleLbl="alignNode1" presStyleIdx="2" presStyleCnt="8"/>
      <dgm:spPr/>
    </dgm:pt>
    <dgm:pt modelId="{F514CF0A-E01D-4631-8AD9-02A53061222E}" type="pres">
      <dgm:prSet presAssocID="{D4307E31-5B66-4206-A327-405F8447267D}" presName="horz1" presStyleCnt="0"/>
      <dgm:spPr/>
    </dgm:pt>
    <dgm:pt modelId="{6CC4E7F7-B30B-4D58-AC87-D942E1799AFC}" type="pres">
      <dgm:prSet presAssocID="{D4307E31-5B66-4206-A327-405F8447267D}" presName="tx1" presStyleLbl="revTx" presStyleIdx="2" presStyleCnt="8"/>
      <dgm:spPr/>
      <dgm:t>
        <a:bodyPr/>
        <a:lstStyle/>
        <a:p>
          <a:endParaRPr lang="en-US"/>
        </a:p>
      </dgm:t>
    </dgm:pt>
    <dgm:pt modelId="{C22655EA-CEC7-4FB3-A327-2F16261E9C76}" type="pres">
      <dgm:prSet presAssocID="{D4307E31-5B66-4206-A327-405F8447267D}" presName="vert1" presStyleCnt="0"/>
      <dgm:spPr/>
    </dgm:pt>
    <dgm:pt modelId="{B25D1ECB-BE1B-4457-BC71-6AF4AD550869}" type="pres">
      <dgm:prSet presAssocID="{1226DC5F-5882-4414-9FBF-9EDA4AF769D3}" presName="thickLine" presStyleLbl="alignNode1" presStyleIdx="3" presStyleCnt="8"/>
      <dgm:spPr/>
    </dgm:pt>
    <dgm:pt modelId="{92DC1BF5-3709-4EAA-A6F4-94D8D09D231F}" type="pres">
      <dgm:prSet presAssocID="{1226DC5F-5882-4414-9FBF-9EDA4AF769D3}" presName="horz1" presStyleCnt="0"/>
      <dgm:spPr/>
    </dgm:pt>
    <dgm:pt modelId="{2FC0DF88-23CA-4B4C-9129-B84E48261EA2}" type="pres">
      <dgm:prSet presAssocID="{1226DC5F-5882-4414-9FBF-9EDA4AF769D3}" presName="tx1" presStyleLbl="revTx" presStyleIdx="3" presStyleCnt="8"/>
      <dgm:spPr/>
      <dgm:t>
        <a:bodyPr/>
        <a:lstStyle/>
        <a:p>
          <a:endParaRPr lang="en-US"/>
        </a:p>
      </dgm:t>
    </dgm:pt>
    <dgm:pt modelId="{3D6F4426-F761-4CED-931D-52B2ABEA4852}" type="pres">
      <dgm:prSet presAssocID="{1226DC5F-5882-4414-9FBF-9EDA4AF769D3}" presName="vert1" presStyleCnt="0"/>
      <dgm:spPr/>
    </dgm:pt>
    <dgm:pt modelId="{6E3001B7-81C6-4C1A-84A9-9C126DA33FDA}" type="pres">
      <dgm:prSet presAssocID="{9A8AEF49-B5FA-447E-9D94-EEC617F18101}" presName="thickLine" presStyleLbl="alignNode1" presStyleIdx="4" presStyleCnt="8"/>
      <dgm:spPr/>
    </dgm:pt>
    <dgm:pt modelId="{578B1FEE-1024-4E37-A82C-3F1B10698A5E}" type="pres">
      <dgm:prSet presAssocID="{9A8AEF49-B5FA-447E-9D94-EEC617F18101}" presName="horz1" presStyleCnt="0"/>
      <dgm:spPr/>
    </dgm:pt>
    <dgm:pt modelId="{ACC2A536-4C18-449D-99F7-919D7159E74B}" type="pres">
      <dgm:prSet presAssocID="{9A8AEF49-B5FA-447E-9D94-EEC617F18101}" presName="tx1" presStyleLbl="revTx" presStyleIdx="4" presStyleCnt="8"/>
      <dgm:spPr/>
      <dgm:t>
        <a:bodyPr/>
        <a:lstStyle/>
        <a:p>
          <a:endParaRPr lang="en-US"/>
        </a:p>
      </dgm:t>
    </dgm:pt>
    <dgm:pt modelId="{934CCD4A-80BF-4CBA-B8F0-B54A72184FE4}" type="pres">
      <dgm:prSet presAssocID="{9A8AEF49-B5FA-447E-9D94-EEC617F18101}" presName="vert1" presStyleCnt="0"/>
      <dgm:spPr/>
    </dgm:pt>
    <dgm:pt modelId="{91A91C7C-5BDF-40BC-9913-A7FAE7F5C905}" type="pres">
      <dgm:prSet presAssocID="{A84033CD-7F6D-4DA6-ACA6-01331B8E380F}" presName="thickLine" presStyleLbl="alignNode1" presStyleIdx="5" presStyleCnt="8"/>
      <dgm:spPr/>
    </dgm:pt>
    <dgm:pt modelId="{D655169F-2871-40E4-94FA-84C8DBB57281}" type="pres">
      <dgm:prSet presAssocID="{A84033CD-7F6D-4DA6-ACA6-01331B8E380F}" presName="horz1" presStyleCnt="0"/>
      <dgm:spPr/>
    </dgm:pt>
    <dgm:pt modelId="{E5694314-380D-4A16-BC24-30C338C24E5F}" type="pres">
      <dgm:prSet presAssocID="{A84033CD-7F6D-4DA6-ACA6-01331B8E380F}" presName="tx1" presStyleLbl="revTx" presStyleIdx="5" presStyleCnt="8"/>
      <dgm:spPr/>
      <dgm:t>
        <a:bodyPr/>
        <a:lstStyle/>
        <a:p>
          <a:endParaRPr lang="en-US"/>
        </a:p>
      </dgm:t>
    </dgm:pt>
    <dgm:pt modelId="{9B1469E9-D5E9-4FA7-8D18-9D5564FFBB9D}" type="pres">
      <dgm:prSet presAssocID="{A84033CD-7F6D-4DA6-ACA6-01331B8E380F}" presName="vert1" presStyleCnt="0"/>
      <dgm:spPr/>
    </dgm:pt>
    <dgm:pt modelId="{EB4223D9-CCBC-4BA2-9B20-A34C56E8DA67}" type="pres">
      <dgm:prSet presAssocID="{719D2B01-E474-43A8-864C-DD3353AFD799}" presName="thickLine" presStyleLbl="alignNode1" presStyleIdx="6" presStyleCnt="8"/>
      <dgm:spPr/>
    </dgm:pt>
    <dgm:pt modelId="{497C38DD-5B6C-40B5-913D-5F142946A363}" type="pres">
      <dgm:prSet presAssocID="{719D2B01-E474-43A8-864C-DD3353AFD799}" presName="horz1" presStyleCnt="0"/>
      <dgm:spPr/>
    </dgm:pt>
    <dgm:pt modelId="{59C377A9-9EF4-4305-9504-4B422BDBAE75}" type="pres">
      <dgm:prSet presAssocID="{719D2B01-E474-43A8-864C-DD3353AFD799}" presName="tx1" presStyleLbl="revTx" presStyleIdx="6" presStyleCnt="8"/>
      <dgm:spPr/>
      <dgm:t>
        <a:bodyPr/>
        <a:lstStyle/>
        <a:p>
          <a:endParaRPr lang="en-US"/>
        </a:p>
      </dgm:t>
    </dgm:pt>
    <dgm:pt modelId="{8E3945DB-D345-4ACF-B639-35EB5B4CAF14}" type="pres">
      <dgm:prSet presAssocID="{719D2B01-E474-43A8-864C-DD3353AFD799}" presName="vert1" presStyleCnt="0"/>
      <dgm:spPr/>
    </dgm:pt>
    <dgm:pt modelId="{6732D986-0C94-4B4F-AA18-9DB21EC2A859}" type="pres">
      <dgm:prSet presAssocID="{D605FAD2-E083-4714-ACE7-31C7A8287ADF}" presName="thickLine" presStyleLbl="alignNode1" presStyleIdx="7" presStyleCnt="8"/>
      <dgm:spPr/>
    </dgm:pt>
    <dgm:pt modelId="{764C76CE-7457-4158-9955-539A9916089A}" type="pres">
      <dgm:prSet presAssocID="{D605FAD2-E083-4714-ACE7-31C7A8287ADF}" presName="horz1" presStyleCnt="0"/>
      <dgm:spPr/>
    </dgm:pt>
    <dgm:pt modelId="{229C4E66-AD5C-45B6-8276-D29D117CAE4F}" type="pres">
      <dgm:prSet presAssocID="{D605FAD2-E083-4714-ACE7-31C7A8287ADF}" presName="tx1" presStyleLbl="revTx" presStyleIdx="7" presStyleCnt="8"/>
      <dgm:spPr/>
      <dgm:t>
        <a:bodyPr/>
        <a:lstStyle/>
        <a:p>
          <a:endParaRPr lang="en-US"/>
        </a:p>
      </dgm:t>
    </dgm:pt>
    <dgm:pt modelId="{BBC29C8D-7AC6-42F4-AC36-B57DCB458C2F}" type="pres">
      <dgm:prSet presAssocID="{D605FAD2-E083-4714-ACE7-31C7A8287ADF}" presName="vert1" presStyleCnt="0"/>
      <dgm:spPr/>
    </dgm:pt>
  </dgm:ptLst>
  <dgm:cxnLst>
    <dgm:cxn modelId="{491534D5-F877-417E-864B-9563ED4A080C}" type="presOf" srcId="{A84033CD-7F6D-4DA6-ACA6-01331B8E380F}" destId="{E5694314-380D-4A16-BC24-30C338C24E5F}" srcOrd="0" destOrd="0" presId="urn:microsoft.com/office/officeart/2008/layout/LinedList"/>
    <dgm:cxn modelId="{CEEA7814-6B94-468C-9819-02614948FEEE}" srcId="{96D617BB-BF3D-4865-9289-9E169262E129}" destId="{1226DC5F-5882-4414-9FBF-9EDA4AF769D3}" srcOrd="3" destOrd="0" parTransId="{1AB3FED6-D2B3-496A-B57D-DC2D5FD577A8}" sibTransId="{6977E6C2-57F5-4195-8D1F-7EC490648713}"/>
    <dgm:cxn modelId="{8128887E-3B05-42D4-9091-0356114C9FA9}" srcId="{96D617BB-BF3D-4865-9289-9E169262E129}" destId="{D4307E31-5B66-4206-A327-405F8447267D}" srcOrd="2" destOrd="0" parTransId="{A7C12AA3-80E5-4923-9A83-6FCDB5AD7071}" sibTransId="{CFEC67D0-EA45-4B6F-BEA3-65FBC9701FD9}"/>
    <dgm:cxn modelId="{5505D953-B6CD-47F5-B788-61D5CC56A87F}" type="presOf" srcId="{96D617BB-BF3D-4865-9289-9E169262E129}" destId="{E4F72B0B-1C0D-4E71-A366-FF942036BF50}" srcOrd="0" destOrd="0" presId="urn:microsoft.com/office/officeart/2008/layout/LinedList"/>
    <dgm:cxn modelId="{A8F3FDFE-0FB6-40A6-B2D0-7F419C93C02A}" srcId="{96D617BB-BF3D-4865-9289-9E169262E129}" destId="{D605FAD2-E083-4714-ACE7-31C7A8287ADF}" srcOrd="7" destOrd="0" parTransId="{57CC718F-5CEA-4CC6-B4E9-3F561D1DDF19}" sibTransId="{29A35461-FB66-4CB0-9049-98B2C1890C75}"/>
    <dgm:cxn modelId="{A51E70AE-0FC9-43FB-BB9D-E6E1E1637072}" type="presOf" srcId="{D4307E31-5B66-4206-A327-405F8447267D}" destId="{6CC4E7F7-B30B-4D58-AC87-D942E1799AFC}" srcOrd="0" destOrd="0" presId="urn:microsoft.com/office/officeart/2008/layout/LinedList"/>
    <dgm:cxn modelId="{B24604FD-4E9C-465C-BC0F-B4366260BA78}" srcId="{96D617BB-BF3D-4865-9289-9E169262E129}" destId="{4C6F87BD-795D-429D-AA97-A29F6B7007FA}" srcOrd="0" destOrd="0" parTransId="{06DC7DBB-8C22-49BF-BC82-E8B591F16CE5}" sibTransId="{C1DE4CFA-1321-4512-9B70-BE1E73160C9D}"/>
    <dgm:cxn modelId="{0384B22A-9143-4A6A-A71D-59EADA080813}" srcId="{96D617BB-BF3D-4865-9289-9E169262E129}" destId="{719D2B01-E474-43A8-864C-DD3353AFD799}" srcOrd="6" destOrd="0" parTransId="{5C3BFC83-C856-47A5-B31A-6C304F8A78F4}" sibTransId="{BDB9FA20-8842-4409-BB01-C77C66EAA99C}"/>
    <dgm:cxn modelId="{75CE15F3-D357-4164-B773-761DC0DFC00E}" srcId="{96D617BB-BF3D-4865-9289-9E169262E129}" destId="{A84033CD-7F6D-4DA6-ACA6-01331B8E380F}" srcOrd="5" destOrd="0" parTransId="{AE0987AF-B622-478C-9DB5-C60D18CB050F}" sibTransId="{8E1F6BF1-8DBD-4F42-9D35-F23A86D2F207}"/>
    <dgm:cxn modelId="{8C86901A-D3AB-4455-946A-B9AA75C1D96D}" type="presOf" srcId="{719D2B01-E474-43A8-864C-DD3353AFD799}" destId="{59C377A9-9EF4-4305-9504-4B422BDBAE75}" srcOrd="0" destOrd="0" presId="urn:microsoft.com/office/officeart/2008/layout/LinedList"/>
    <dgm:cxn modelId="{DF6A1484-FA1A-4599-BD93-9E90F1A31053}" srcId="{96D617BB-BF3D-4865-9289-9E169262E129}" destId="{649142E8-E817-4A3A-8AD3-FA474D2BDADD}" srcOrd="1" destOrd="0" parTransId="{96FAA22C-D106-4F28-BAF9-E1431B4129F0}" sibTransId="{DBAD0EB6-F986-4FC0-ACBB-E17A9596CCA1}"/>
    <dgm:cxn modelId="{F550C464-3FD2-4CAB-BCAE-AF56CB87ACDB}" srcId="{96D617BB-BF3D-4865-9289-9E169262E129}" destId="{9A8AEF49-B5FA-447E-9D94-EEC617F18101}" srcOrd="4" destOrd="0" parTransId="{CED8F056-8F63-4357-855F-0C5E6ED5F132}" sibTransId="{E4557359-B150-4EB3-BA1A-60D89AE0C062}"/>
    <dgm:cxn modelId="{01714F57-78A2-4AAD-A034-1B6817827CB8}" type="presOf" srcId="{4C6F87BD-795D-429D-AA97-A29F6B7007FA}" destId="{34460E4A-71C0-4717-83A3-2812989708EE}" srcOrd="0" destOrd="0" presId="urn:microsoft.com/office/officeart/2008/layout/LinedList"/>
    <dgm:cxn modelId="{9967D754-9403-473E-8B04-826DA7A9ABA9}" type="presOf" srcId="{D605FAD2-E083-4714-ACE7-31C7A8287ADF}" destId="{229C4E66-AD5C-45B6-8276-D29D117CAE4F}" srcOrd="0" destOrd="0" presId="urn:microsoft.com/office/officeart/2008/layout/LinedList"/>
    <dgm:cxn modelId="{7530EA6D-7CA1-4400-AA0A-C580F14B1336}" type="presOf" srcId="{9A8AEF49-B5FA-447E-9D94-EEC617F18101}" destId="{ACC2A536-4C18-449D-99F7-919D7159E74B}" srcOrd="0" destOrd="0" presId="urn:microsoft.com/office/officeart/2008/layout/LinedList"/>
    <dgm:cxn modelId="{BE0B864C-F6FE-4AEE-9F48-63638E700088}" type="presOf" srcId="{1226DC5F-5882-4414-9FBF-9EDA4AF769D3}" destId="{2FC0DF88-23CA-4B4C-9129-B84E48261EA2}" srcOrd="0" destOrd="0" presId="urn:microsoft.com/office/officeart/2008/layout/LinedList"/>
    <dgm:cxn modelId="{6810B45C-213E-4882-AF2E-FCBA8FCCAC41}" type="presOf" srcId="{649142E8-E817-4A3A-8AD3-FA474D2BDADD}" destId="{35799BA8-36D5-4624-AE1D-7CDCF16F8323}" srcOrd="0" destOrd="0" presId="urn:microsoft.com/office/officeart/2008/layout/LinedList"/>
    <dgm:cxn modelId="{E1BCDC14-5E3D-4B21-AC29-389EA8F6261D}" type="presParOf" srcId="{E4F72B0B-1C0D-4E71-A366-FF942036BF50}" destId="{510C4114-EBF0-407E-9B73-5EF2C25B0605}" srcOrd="0" destOrd="0" presId="urn:microsoft.com/office/officeart/2008/layout/LinedList"/>
    <dgm:cxn modelId="{6B003ED5-111A-4E42-ABE8-83748EE1924A}" type="presParOf" srcId="{E4F72B0B-1C0D-4E71-A366-FF942036BF50}" destId="{022F4850-E85E-4862-8945-D7306FECFF80}" srcOrd="1" destOrd="0" presId="urn:microsoft.com/office/officeart/2008/layout/LinedList"/>
    <dgm:cxn modelId="{41D8FDB0-46A0-4D8C-A987-2391B9F2428F}" type="presParOf" srcId="{022F4850-E85E-4862-8945-D7306FECFF80}" destId="{34460E4A-71C0-4717-83A3-2812989708EE}" srcOrd="0" destOrd="0" presId="urn:microsoft.com/office/officeart/2008/layout/LinedList"/>
    <dgm:cxn modelId="{93D8ACA0-1A1B-405D-88EF-85CF79213569}" type="presParOf" srcId="{022F4850-E85E-4862-8945-D7306FECFF80}" destId="{9FFF2046-D28F-4BE4-9519-8C1A9789F68A}" srcOrd="1" destOrd="0" presId="urn:microsoft.com/office/officeart/2008/layout/LinedList"/>
    <dgm:cxn modelId="{191623CC-8EEC-4169-982D-A735D9AD495A}" type="presParOf" srcId="{E4F72B0B-1C0D-4E71-A366-FF942036BF50}" destId="{202D9B4D-EA95-4538-9E08-B230AD14F92F}" srcOrd="2" destOrd="0" presId="urn:microsoft.com/office/officeart/2008/layout/LinedList"/>
    <dgm:cxn modelId="{D0EE8835-F18D-41FD-9952-EBFF33D99F4D}" type="presParOf" srcId="{E4F72B0B-1C0D-4E71-A366-FF942036BF50}" destId="{BA5B2F94-3E03-4417-8416-5D9FB31D0423}" srcOrd="3" destOrd="0" presId="urn:microsoft.com/office/officeart/2008/layout/LinedList"/>
    <dgm:cxn modelId="{21E7EB1B-2A9B-4422-8C77-DFC0C6B810F4}" type="presParOf" srcId="{BA5B2F94-3E03-4417-8416-5D9FB31D0423}" destId="{35799BA8-36D5-4624-AE1D-7CDCF16F8323}" srcOrd="0" destOrd="0" presId="urn:microsoft.com/office/officeart/2008/layout/LinedList"/>
    <dgm:cxn modelId="{0D719C08-193A-46B0-9929-6A19CEFC2FE4}" type="presParOf" srcId="{BA5B2F94-3E03-4417-8416-5D9FB31D0423}" destId="{7878E201-8765-4051-9B0E-A5673AFFB6FD}" srcOrd="1" destOrd="0" presId="urn:microsoft.com/office/officeart/2008/layout/LinedList"/>
    <dgm:cxn modelId="{F6DCACDC-76DD-481D-BFAF-CCE472F0DD28}" type="presParOf" srcId="{E4F72B0B-1C0D-4E71-A366-FF942036BF50}" destId="{406D7F16-88E0-49F8-A5D0-0DF8742E9762}" srcOrd="4" destOrd="0" presId="urn:microsoft.com/office/officeart/2008/layout/LinedList"/>
    <dgm:cxn modelId="{B4395E7D-FB2E-4920-8426-3DC73DD0AA1B}" type="presParOf" srcId="{E4F72B0B-1C0D-4E71-A366-FF942036BF50}" destId="{F514CF0A-E01D-4631-8AD9-02A53061222E}" srcOrd="5" destOrd="0" presId="urn:microsoft.com/office/officeart/2008/layout/LinedList"/>
    <dgm:cxn modelId="{7D553A32-A69A-4C49-8B7B-D17EED8065D0}" type="presParOf" srcId="{F514CF0A-E01D-4631-8AD9-02A53061222E}" destId="{6CC4E7F7-B30B-4D58-AC87-D942E1799AFC}" srcOrd="0" destOrd="0" presId="urn:microsoft.com/office/officeart/2008/layout/LinedList"/>
    <dgm:cxn modelId="{967026A0-CFC5-4218-AC68-53C9475F8AC1}" type="presParOf" srcId="{F514CF0A-E01D-4631-8AD9-02A53061222E}" destId="{C22655EA-CEC7-4FB3-A327-2F16261E9C76}" srcOrd="1" destOrd="0" presId="urn:microsoft.com/office/officeart/2008/layout/LinedList"/>
    <dgm:cxn modelId="{FE81A007-250A-4C26-A449-FDC4F01A7FF8}" type="presParOf" srcId="{E4F72B0B-1C0D-4E71-A366-FF942036BF50}" destId="{B25D1ECB-BE1B-4457-BC71-6AF4AD550869}" srcOrd="6" destOrd="0" presId="urn:microsoft.com/office/officeart/2008/layout/LinedList"/>
    <dgm:cxn modelId="{171AC3CE-73A5-44DE-AD0E-D574C1B1398F}" type="presParOf" srcId="{E4F72B0B-1C0D-4E71-A366-FF942036BF50}" destId="{92DC1BF5-3709-4EAA-A6F4-94D8D09D231F}" srcOrd="7" destOrd="0" presId="urn:microsoft.com/office/officeart/2008/layout/LinedList"/>
    <dgm:cxn modelId="{E7EA4BA4-5F8A-4A82-81FF-B75EF6C4B2DD}" type="presParOf" srcId="{92DC1BF5-3709-4EAA-A6F4-94D8D09D231F}" destId="{2FC0DF88-23CA-4B4C-9129-B84E48261EA2}" srcOrd="0" destOrd="0" presId="urn:microsoft.com/office/officeart/2008/layout/LinedList"/>
    <dgm:cxn modelId="{84D7716F-6CA3-4878-A843-81D764C24A21}" type="presParOf" srcId="{92DC1BF5-3709-4EAA-A6F4-94D8D09D231F}" destId="{3D6F4426-F761-4CED-931D-52B2ABEA4852}" srcOrd="1" destOrd="0" presId="urn:microsoft.com/office/officeart/2008/layout/LinedList"/>
    <dgm:cxn modelId="{9E7BCA1B-CD92-4634-BE06-7F7524712124}" type="presParOf" srcId="{E4F72B0B-1C0D-4E71-A366-FF942036BF50}" destId="{6E3001B7-81C6-4C1A-84A9-9C126DA33FDA}" srcOrd="8" destOrd="0" presId="urn:microsoft.com/office/officeart/2008/layout/LinedList"/>
    <dgm:cxn modelId="{4A1E2F9D-D86A-4991-8DD1-F2D24ECB9EA2}" type="presParOf" srcId="{E4F72B0B-1C0D-4E71-A366-FF942036BF50}" destId="{578B1FEE-1024-4E37-A82C-3F1B10698A5E}" srcOrd="9" destOrd="0" presId="urn:microsoft.com/office/officeart/2008/layout/LinedList"/>
    <dgm:cxn modelId="{D1067DE9-9A79-4D9D-B28A-D5E105D13DDE}" type="presParOf" srcId="{578B1FEE-1024-4E37-A82C-3F1B10698A5E}" destId="{ACC2A536-4C18-449D-99F7-919D7159E74B}" srcOrd="0" destOrd="0" presId="urn:microsoft.com/office/officeart/2008/layout/LinedList"/>
    <dgm:cxn modelId="{F570E37C-1106-44B4-900A-36B33F667D69}" type="presParOf" srcId="{578B1FEE-1024-4E37-A82C-3F1B10698A5E}" destId="{934CCD4A-80BF-4CBA-B8F0-B54A72184FE4}" srcOrd="1" destOrd="0" presId="urn:microsoft.com/office/officeart/2008/layout/LinedList"/>
    <dgm:cxn modelId="{3461B29D-A78F-4AB2-A7A2-0F9F98B60B42}" type="presParOf" srcId="{E4F72B0B-1C0D-4E71-A366-FF942036BF50}" destId="{91A91C7C-5BDF-40BC-9913-A7FAE7F5C905}" srcOrd="10" destOrd="0" presId="urn:microsoft.com/office/officeart/2008/layout/LinedList"/>
    <dgm:cxn modelId="{5D1F3C8B-D23F-45D0-A995-11732281E290}" type="presParOf" srcId="{E4F72B0B-1C0D-4E71-A366-FF942036BF50}" destId="{D655169F-2871-40E4-94FA-84C8DBB57281}" srcOrd="11" destOrd="0" presId="urn:microsoft.com/office/officeart/2008/layout/LinedList"/>
    <dgm:cxn modelId="{6709A1B4-0455-4A86-8F2D-EF3FAED00888}" type="presParOf" srcId="{D655169F-2871-40E4-94FA-84C8DBB57281}" destId="{E5694314-380D-4A16-BC24-30C338C24E5F}" srcOrd="0" destOrd="0" presId="urn:microsoft.com/office/officeart/2008/layout/LinedList"/>
    <dgm:cxn modelId="{C2A770A4-BD98-4B62-9CE5-DF6A2A691E85}" type="presParOf" srcId="{D655169F-2871-40E4-94FA-84C8DBB57281}" destId="{9B1469E9-D5E9-4FA7-8D18-9D5564FFBB9D}" srcOrd="1" destOrd="0" presId="urn:microsoft.com/office/officeart/2008/layout/LinedList"/>
    <dgm:cxn modelId="{D232966A-8865-4D51-A6F7-50E23C5DDE11}" type="presParOf" srcId="{E4F72B0B-1C0D-4E71-A366-FF942036BF50}" destId="{EB4223D9-CCBC-4BA2-9B20-A34C56E8DA67}" srcOrd="12" destOrd="0" presId="urn:microsoft.com/office/officeart/2008/layout/LinedList"/>
    <dgm:cxn modelId="{5AF1721A-3FBE-4D7D-BDF9-870AD8822A4B}" type="presParOf" srcId="{E4F72B0B-1C0D-4E71-A366-FF942036BF50}" destId="{497C38DD-5B6C-40B5-913D-5F142946A363}" srcOrd="13" destOrd="0" presId="urn:microsoft.com/office/officeart/2008/layout/LinedList"/>
    <dgm:cxn modelId="{E3D5CF34-DB68-416E-BCDB-CFE5DC71AD08}" type="presParOf" srcId="{497C38DD-5B6C-40B5-913D-5F142946A363}" destId="{59C377A9-9EF4-4305-9504-4B422BDBAE75}" srcOrd="0" destOrd="0" presId="urn:microsoft.com/office/officeart/2008/layout/LinedList"/>
    <dgm:cxn modelId="{BA81A320-7566-4486-88E7-6AD2B83AE8EB}" type="presParOf" srcId="{497C38DD-5B6C-40B5-913D-5F142946A363}" destId="{8E3945DB-D345-4ACF-B639-35EB5B4CAF14}" srcOrd="1" destOrd="0" presId="urn:microsoft.com/office/officeart/2008/layout/LinedList"/>
    <dgm:cxn modelId="{6350B7E5-B9C7-4936-BCCC-94701C2CC2C9}" type="presParOf" srcId="{E4F72B0B-1C0D-4E71-A366-FF942036BF50}" destId="{6732D986-0C94-4B4F-AA18-9DB21EC2A859}" srcOrd="14" destOrd="0" presId="urn:microsoft.com/office/officeart/2008/layout/LinedList"/>
    <dgm:cxn modelId="{E47B8242-2985-4FFB-9DB9-F9B4F55C7D55}" type="presParOf" srcId="{E4F72B0B-1C0D-4E71-A366-FF942036BF50}" destId="{764C76CE-7457-4158-9955-539A9916089A}" srcOrd="15" destOrd="0" presId="urn:microsoft.com/office/officeart/2008/layout/LinedList"/>
    <dgm:cxn modelId="{80E6A7C9-1E93-4D25-B6F2-6D4B6FD3B858}" type="presParOf" srcId="{764C76CE-7457-4158-9955-539A9916089A}" destId="{229C4E66-AD5C-45B6-8276-D29D117CAE4F}" srcOrd="0" destOrd="0" presId="urn:microsoft.com/office/officeart/2008/layout/LinedList"/>
    <dgm:cxn modelId="{D56CA34B-B39C-48CC-B759-62A8D5B520A6}" type="presParOf" srcId="{764C76CE-7457-4158-9955-539A9916089A}" destId="{BBC29C8D-7AC6-42F4-AC36-B57DCB458C2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1F28BF-BADF-44FA-99C3-72061AC7223B}" type="doc">
      <dgm:prSet loTypeId="urn:microsoft.com/office/officeart/2005/8/layout/default" loCatId="list" qsTypeId="urn:microsoft.com/office/officeart/2005/8/quickstyle/simple5" qsCatId="simple" csTypeId="urn:microsoft.com/office/officeart/2005/8/colors/colorful2" csCatId="colorful" phldr="1"/>
      <dgm:spPr/>
      <dgm:t>
        <a:bodyPr/>
        <a:lstStyle/>
        <a:p>
          <a:endParaRPr lang="en-US"/>
        </a:p>
      </dgm:t>
    </dgm:pt>
    <dgm:pt modelId="{29DC1D02-0154-4022-938A-7B199FBA7DA1}">
      <dgm:prSet/>
      <dgm:spPr/>
      <dgm:t>
        <a:bodyPr/>
        <a:lstStyle/>
        <a:p>
          <a:r>
            <a:rPr lang="en-US"/>
            <a:t>Helping in class, reading in class, helping on trips, guest speakers – contact your class teacher.</a:t>
          </a:r>
        </a:p>
      </dgm:t>
    </dgm:pt>
    <dgm:pt modelId="{F361FD5E-4E5B-4166-9FB0-1A0785DE6B50}" type="parTrans" cxnId="{5427B601-6E8C-4816-A001-FE2DA1699041}">
      <dgm:prSet/>
      <dgm:spPr/>
      <dgm:t>
        <a:bodyPr/>
        <a:lstStyle/>
        <a:p>
          <a:endParaRPr lang="en-US"/>
        </a:p>
      </dgm:t>
    </dgm:pt>
    <dgm:pt modelId="{E4B45040-0B9D-4A05-A107-B94F60657987}" type="sibTrans" cxnId="{5427B601-6E8C-4816-A001-FE2DA1699041}">
      <dgm:prSet/>
      <dgm:spPr/>
      <dgm:t>
        <a:bodyPr/>
        <a:lstStyle/>
        <a:p>
          <a:endParaRPr lang="en-US"/>
        </a:p>
      </dgm:t>
    </dgm:pt>
    <dgm:pt modelId="{7774FE93-6BAE-410B-9560-13169EACC609}">
      <dgm:prSet/>
      <dgm:spPr/>
      <dgm:t>
        <a:bodyPr/>
        <a:lstStyle/>
        <a:p>
          <a:r>
            <a:rPr lang="en-US"/>
            <a:t>Parent teacher association  </a:t>
          </a:r>
        </a:p>
      </dgm:t>
    </dgm:pt>
    <dgm:pt modelId="{443A2503-5FBC-49E2-B1DF-3CCF4F11D214}" type="parTrans" cxnId="{50D2DDED-0A51-46C2-9AA3-906C763BDB63}">
      <dgm:prSet/>
      <dgm:spPr/>
      <dgm:t>
        <a:bodyPr/>
        <a:lstStyle/>
        <a:p>
          <a:endParaRPr lang="en-US"/>
        </a:p>
      </dgm:t>
    </dgm:pt>
    <dgm:pt modelId="{8B57F52C-5D47-4629-8803-0A1391530C99}" type="sibTrans" cxnId="{50D2DDED-0A51-46C2-9AA3-906C763BDB63}">
      <dgm:prSet/>
      <dgm:spPr/>
      <dgm:t>
        <a:bodyPr/>
        <a:lstStyle/>
        <a:p>
          <a:endParaRPr lang="en-US"/>
        </a:p>
      </dgm:t>
    </dgm:pt>
    <dgm:pt modelId="{C5027EFD-D449-445C-B3F3-218F37993183}">
      <dgm:prSet/>
      <dgm:spPr/>
      <dgm:t>
        <a:bodyPr/>
        <a:lstStyle/>
        <a:p>
          <a:r>
            <a:rPr lang="en-US"/>
            <a:t>Become a class representative – contact </a:t>
          </a:r>
          <a:r>
            <a:rPr lang="en-US" err="1"/>
            <a:t>Mr</a:t>
          </a:r>
          <a:r>
            <a:rPr lang="en-US"/>
            <a:t> Baker (</a:t>
          </a:r>
          <a:r>
            <a:rPr lang="en-US">
              <a:hlinkClick xmlns:r="http://schemas.openxmlformats.org/officeDocument/2006/relationships" r:id="rId1"/>
            </a:rPr>
            <a:t>paul.baker@pbis.cz</a:t>
          </a:r>
          <a:r>
            <a:rPr lang="en-GB"/>
            <a:t>).</a:t>
          </a:r>
          <a:endParaRPr lang="en-US"/>
        </a:p>
      </dgm:t>
    </dgm:pt>
    <dgm:pt modelId="{7C561099-A6B0-4B7C-960B-AB203C2648BC}" type="parTrans" cxnId="{C23ACBE6-84F7-4EB4-AC60-72095CB44C51}">
      <dgm:prSet/>
      <dgm:spPr/>
      <dgm:t>
        <a:bodyPr/>
        <a:lstStyle/>
        <a:p>
          <a:endParaRPr lang="en-US"/>
        </a:p>
      </dgm:t>
    </dgm:pt>
    <dgm:pt modelId="{1369DAC8-6AD3-42BF-9A4C-26A1AC2E17B5}" type="sibTrans" cxnId="{C23ACBE6-84F7-4EB4-AC60-72095CB44C51}">
      <dgm:prSet/>
      <dgm:spPr/>
      <dgm:t>
        <a:bodyPr/>
        <a:lstStyle/>
        <a:p>
          <a:endParaRPr lang="en-US"/>
        </a:p>
      </dgm:t>
    </dgm:pt>
    <dgm:pt modelId="{72574A18-64A2-4351-B070-9375684D6E9F}">
      <dgm:prSet/>
      <dgm:spPr/>
      <dgm:t>
        <a:bodyPr/>
        <a:lstStyle/>
        <a:p>
          <a:r>
            <a:rPr lang="en-US"/>
            <a:t>Join the </a:t>
          </a:r>
          <a:r>
            <a:rPr lang="en-US" err="1"/>
            <a:t>Kamyk</a:t>
          </a:r>
          <a:r>
            <a:rPr lang="en-US"/>
            <a:t> Friends Association.</a:t>
          </a:r>
          <a:br>
            <a:rPr lang="en-US"/>
          </a:br>
          <a:endParaRPr lang="en-US"/>
        </a:p>
      </dgm:t>
    </dgm:pt>
    <dgm:pt modelId="{4CE4105A-8494-459A-9D75-D88DCC2429AF}" type="parTrans" cxnId="{B9C586EC-497C-4887-B179-884CE74B5298}">
      <dgm:prSet/>
      <dgm:spPr/>
      <dgm:t>
        <a:bodyPr/>
        <a:lstStyle/>
        <a:p>
          <a:endParaRPr lang="en-US"/>
        </a:p>
      </dgm:t>
    </dgm:pt>
    <dgm:pt modelId="{851C4DCB-3BC9-49E9-97DC-1B859A9317CA}" type="sibTrans" cxnId="{B9C586EC-497C-4887-B179-884CE74B5298}">
      <dgm:prSet/>
      <dgm:spPr/>
      <dgm:t>
        <a:bodyPr/>
        <a:lstStyle/>
        <a:p>
          <a:endParaRPr lang="en-US"/>
        </a:p>
      </dgm:t>
    </dgm:pt>
    <dgm:pt modelId="{3F5A6B0B-2AA4-43CF-A646-787B18DFB0A6}">
      <dgm:prSet/>
      <dgm:spPr/>
      <dgm:t>
        <a:bodyPr/>
        <a:lstStyle/>
        <a:p>
          <a:r>
            <a:rPr lang="en-US"/>
            <a:t>Visit the new parents’ room for a coffee and a chat. </a:t>
          </a:r>
          <a:br>
            <a:rPr lang="en-US"/>
          </a:br>
          <a:endParaRPr lang="en-US"/>
        </a:p>
      </dgm:t>
    </dgm:pt>
    <dgm:pt modelId="{0DB9F308-7AF6-4333-BA16-72AA4943ECED}" type="parTrans" cxnId="{7D571261-1790-47C4-95A6-2AB0E17BD940}">
      <dgm:prSet/>
      <dgm:spPr/>
      <dgm:t>
        <a:bodyPr/>
        <a:lstStyle/>
        <a:p>
          <a:endParaRPr lang="en-US"/>
        </a:p>
      </dgm:t>
    </dgm:pt>
    <dgm:pt modelId="{DC0E5318-5F4D-4325-868B-ECB975961C4E}" type="sibTrans" cxnId="{7D571261-1790-47C4-95A6-2AB0E17BD940}">
      <dgm:prSet/>
      <dgm:spPr/>
      <dgm:t>
        <a:bodyPr/>
        <a:lstStyle/>
        <a:p>
          <a:endParaRPr lang="en-US"/>
        </a:p>
      </dgm:t>
    </dgm:pt>
    <dgm:pt modelId="{854CE2DB-8C11-41BA-8EC0-25D76649B317}">
      <dgm:prSet/>
      <dgm:spPr/>
      <dgm:t>
        <a:bodyPr/>
        <a:lstStyle/>
        <a:p>
          <a:r>
            <a:rPr lang="en-US"/>
            <a:t>Saturday sports classes,</a:t>
          </a:r>
        </a:p>
      </dgm:t>
    </dgm:pt>
    <dgm:pt modelId="{B7F7E196-3E53-46D2-892A-00F7259C3B89}" type="parTrans" cxnId="{B51FB12B-0083-4209-A698-B7109FEFEDB3}">
      <dgm:prSet/>
      <dgm:spPr/>
      <dgm:t>
        <a:bodyPr/>
        <a:lstStyle/>
        <a:p>
          <a:endParaRPr lang="en-US"/>
        </a:p>
      </dgm:t>
    </dgm:pt>
    <dgm:pt modelId="{A98CAA77-2B4F-4BE4-8B6F-B2970C86E11A}" type="sibTrans" cxnId="{B51FB12B-0083-4209-A698-B7109FEFEDB3}">
      <dgm:prSet/>
      <dgm:spPr/>
      <dgm:t>
        <a:bodyPr/>
        <a:lstStyle/>
        <a:p>
          <a:endParaRPr lang="en-US"/>
        </a:p>
      </dgm:t>
    </dgm:pt>
    <dgm:pt modelId="{2F8BE433-4522-4627-8D82-B84877DC9F74}">
      <dgm:prSet/>
      <dgm:spPr/>
      <dgm:t>
        <a:bodyPr/>
        <a:lstStyle/>
        <a:p>
          <a:r>
            <a:rPr lang="en-US"/>
            <a:t>Show and Share in classes once a term.</a:t>
          </a:r>
        </a:p>
      </dgm:t>
    </dgm:pt>
    <dgm:pt modelId="{5E1F2BF9-7EE2-4855-B0CC-CC814F7749E0}" type="parTrans" cxnId="{68F70B5C-B867-4F1D-92FA-CA58A25C23F9}">
      <dgm:prSet/>
      <dgm:spPr/>
      <dgm:t>
        <a:bodyPr/>
        <a:lstStyle/>
        <a:p>
          <a:endParaRPr lang="en-US"/>
        </a:p>
      </dgm:t>
    </dgm:pt>
    <dgm:pt modelId="{6FF3D3F5-0F7C-4EF9-90E6-6AB982454A4C}" type="sibTrans" cxnId="{68F70B5C-B867-4F1D-92FA-CA58A25C23F9}">
      <dgm:prSet/>
      <dgm:spPr/>
      <dgm:t>
        <a:bodyPr/>
        <a:lstStyle/>
        <a:p>
          <a:endParaRPr lang="en-US"/>
        </a:p>
      </dgm:t>
    </dgm:pt>
    <dgm:pt modelId="{B3E7B894-85BC-4959-A0B4-900EEECCF01E}" type="pres">
      <dgm:prSet presAssocID="{5B1F28BF-BADF-44FA-99C3-72061AC7223B}" presName="diagram" presStyleCnt="0">
        <dgm:presLayoutVars>
          <dgm:dir/>
          <dgm:resizeHandles val="exact"/>
        </dgm:presLayoutVars>
      </dgm:prSet>
      <dgm:spPr/>
      <dgm:t>
        <a:bodyPr/>
        <a:lstStyle/>
        <a:p>
          <a:endParaRPr lang="en-US"/>
        </a:p>
      </dgm:t>
    </dgm:pt>
    <dgm:pt modelId="{8288FC7E-D545-4611-862A-79060619FA88}" type="pres">
      <dgm:prSet presAssocID="{29DC1D02-0154-4022-938A-7B199FBA7DA1}" presName="node" presStyleLbl="node1" presStyleIdx="0" presStyleCnt="7">
        <dgm:presLayoutVars>
          <dgm:bulletEnabled val="1"/>
        </dgm:presLayoutVars>
      </dgm:prSet>
      <dgm:spPr/>
      <dgm:t>
        <a:bodyPr/>
        <a:lstStyle/>
        <a:p>
          <a:endParaRPr lang="en-US"/>
        </a:p>
      </dgm:t>
    </dgm:pt>
    <dgm:pt modelId="{830F3E86-B132-4CB4-A9CA-7A4EDC7C44C7}" type="pres">
      <dgm:prSet presAssocID="{E4B45040-0B9D-4A05-A107-B94F60657987}" presName="sibTrans" presStyleCnt="0"/>
      <dgm:spPr/>
    </dgm:pt>
    <dgm:pt modelId="{7A82717E-5129-4636-B110-642B86B31335}" type="pres">
      <dgm:prSet presAssocID="{7774FE93-6BAE-410B-9560-13169EACC609}" presName="node" presStyleLbl="node1" presStyleIdx="1" presStyleCnt="7">
        <dgm:presLayoutVars>
          <dgm:bulletEnabled val="1"/>
        </dgm:presLayoutVars>
      </dgm:prSet>
      <dgm:spPr/>
      <dgm:t>
        <a:bodyPr/>
        <a:lstStyle/>
        <a:p>
          <a:endParaRPr lang="en-US"/>
        </a:p>
      </dgm:t>
    </dgm:pt>
    <dgm:pt modelId="{916A5FCC-7625-4702-9B54-E89CB47112B8}" type="pres">
      <dgm:prSet presAssocID="{8B57F52C-5D47-4629-8803-0A1391530C99}" presName="sibTrans" presStyleCnt="0"/>
      <dgm:spPr/>
    </dgm:pt>
    <dgm:pt modelId="{579ABFD4-F5F4-4080-A3BE-628FC364106F}" type="pres">
      <dgm:prSet presAssocID="{C5027EFD-D449-445C-B3F3-218F37993183}" presName="node" presStyleLbl="node1" presStyleIdx="2" presStyleCnt="7">
        <dgm:presLayoutVars>
          <dgm:bulletEnabled val="1"/>
        </dgm:presLayoutVars>
      </dgm:prSet>
      <dgm:spPr/>
      <dgm:t>
        <a:bodyPr/>
        <a:lstStyle/>
        <a:p>
          <a:endParaRPr lang="en-US"/>
        </a:p>
      </dgm:t>
    </dgm:pt>
    <dgm:pt modelId="{E1BEFB78-B2B7-4020-B3EF-12F72A14BF23}" type="pres">
      <dgm:prSet presAssocID="{1369DAC8-6AD3-42BF-9A4C-26A1AC2E17B5}" presName="sibTrans" presStyleCnt="0"/>
      <dgm:spPr/>
    </dgm:pt>
    <dgm:pt modelId="{25907A12-C59B-4D33-A5C2-C38E098230DE}" type="pres">
      <dgm:prSet presAssocID="{72574A18-64A2-4351-B070-9375684D6E9F}" presName="node" presStyleLbl="node1" presStyleIdx="3" presStyleCnt="7">
        <dgm:presLayoutVars>
          <dgm:bulletEnabled val="1"/>
        </dgm:presLayoutVars>
      </dgm:prSet>
      <dgm:spPr/>
      <dgm:t>
        <a:bodyPr/>
        <a:lstStyle/>
        <a:p>
          <a:endParaRPr lang="en-US"/>
        </a:p>
      </dgm:t>
    </dgm:pt>
    <dgm:pt modelId="{258082DD-56B6-4A10-8907-0B067A9BA701}" type="pres">
      <dgm:prSet presAssocID="{851C4DCB-3BC9-49E9-97DC-1B859A9317CA}" presName="sibTrans" presStyleCnt="0"/>
      <dgm:spPr/>
    </dgm:pt>
    <dgm:pt modelId="{91C98501-B4E1-433C-A93B-EA0ABCE2A599}" type="pres">
      <dgm:prSet presAssocID="{3F5A6B0B-2AA4-43CF-A646-787B18DFB0A6}" presName="node" presStyleLbl="node1" presStyleIdx="4" presStyleCnt="7">
        <dgm:presLayoutVars>
          <dgm:bulletEnabled val="1"/>
        </dgm:presLayoutVars>
      </dgm:prSet>
      <dgm:spPr/>
      <dgm:t>
        <a:bodyPr/>
        <a:lstStyle/>
        <a:p>
          <a:endParaRPr lang="en-US"/>
        </a:p>
      </dgm:t>
    </dgm:pt>
    <dgm:pt modelId="{F026D50D-0E3D-4B15-96A6-5B0E8F7E933F}" type="pres">
      <dgm:prSet presAssocID="{DC0E5318-5F4D-4325-868B-ECB975961C4E}" presName="sibTrans" presStyleCnt="0"/>
      <dgm:spPr/>
    </dgm:pt>
    <dgm:pt modelId="{0D798BBC-7320-40C4-92CE-34625B07A381}" type="pres">
      <dgm:prSet presAssocID="{854CE2DB-8C11-41BA-8EC0-25D76649B317}" presName="node" presStyleLbl="node1" presStyleIdx="5" presStyleCnt="7">
        <dgm:presLayoutVars>
          <dgm:bulletEnabled val="1"/>
        </dgm:presLayoutVars>
      </dgm:prSet>
      <dgm:spPr/>
      <dgm:t>
        <a:bodyPr/>
        <a:lstStyle/>
        <a:p>
          <a:endParaRPr lang="en-US"/>
        </a:p>
      </dgm:t>
    </dgm:pt>
    <dgm:pt modelId="{B2DB9716-8644-4A96-A1BB-366E058DCF36}" type="pres">
      <dgm:prSet presAssocID="{A98CAA77-2B4F-4BE4-8B6F-B2970C86E11A}" presName="sibTrans" presStyleCnt="0"/>
      <dgm:spPr/>
    </dgm:pt>
    <dgm:pt modelId="{12CC6B9A-E570-4FEE-9D1A-3C17DFB7D10A}" type="pres">
      <dgm:prSet presAssocID="{2F8BE433-4522-4627-8D82-B84877DC9F74}" presName="node" presStyleLbl="node1" presStyleIdx="6" presStyleCnt="7">
        <dgm:presLayoutVars>
          <dgm:bulletEnabled val="1"/>
        </dgm:presLayoutVars>
      </dgm:prSet>
      <dgm:spPr/>
      <dgm:t>
        <a:bodyPr/>
        <a:lstStyle/>
        <a:p>
          <a:endParaRPr lang="en-US"/>
        </a:p>
      </dgm:t>
    </dgm:pt>
  </dgm:ptLst>
  <dgm:cxnLst>
    <dgm:cxn modelId="{B9C586EC-497C-4887-B179-884CE74B5298}" srcId="{5B1F28BF-BADF-44FA-99C3-72061AC7223B}" destId="{72574A18-64A2-4351-B070-9375684D6E9F}" srcOrd="3" destOrd="0" parTransId="{4CE4105A-8494-459A-9D75-D88DCC2429AF}" sibTransId="{851C4DCB-3BC9-49E9-97DC-1B859A9317CA}"/>
    <dgm:cxn modelId="{C23ACBE6-84F7-4EB4-AC60-72095CB44C51}" srcId="{5B1F28BF-BADF-44FA-99C3-72061AC7223B}" destId="{C5027EFD-D449-445C-B3F3-218F37993183}" srcOrd="2" destOrd="0" parTransId="{7C561099-A6B0-4B7C-960B-AB203C2648BC}" sibTransId="{1369DAC8-6AD3-42BF-9A4C-26A1AC2E17B5}"/>
    <dgm:cxn modelId="{7D571261-1790-47C4-95A6-2AB0E17BD940}" srcId="{5B1F28BF-BADF-44FA-99C3-72061AC7223B}" destId="{3F5A6B0B-2AA4-43CF-A646-787B18DFB0A6}" srcOrd="4" destOrd="0" parTransId="{0DB9F308-7AF6-4333-BA16-72AA4943ECED}" sibTransId="{DC0E5318-5F4D-4325-868B-ECB975961C4E}"/>
    <dgm:cxn modelId="{68F70B5C-B867-4F1D-92FA-CA58A25C23F9}" srcId="{5B1F28BF-BADF-44FA-99C3-72061AC7223B}" destId="{2F8BE433-4522-4627-8D82-B84877DC9F74}" srcOrd="6" destOrd="0" parTransId="{5E1F2BF9-7EE2-4855-B0CC-CC814F7749E0}" sibTransId="{6FF3D3F5-0F7C-4EF9-90E6-6AB982454A4C}"/>
    <dgm:cxn modelId="{1D1E9423-602E-4712-806D-ADB24AA3E135}" type="presOf" srcId="{29DC1D02-0154-4022-938A-7B199FBA7DA1}" destId="{8288FC7E-D545-4611-862A-79060619FA88}" srcOrd="0" destOrd="0" presId="urn:microsoft.com/office/officeart/2005/8/layout/default"/>
    <dgm:cxn modelId="{61B37A11-DB73-482C-A4B1-BE542F2C8CA2}" type="presOf" srcId="{72574A18-64A2-4351-B070-9375684D6E9F}" destId="{25907A12-C59B-4D33-A5C2-C38E098230DE}" srcOrd="0" destOrd="0" presId="urn:microsoft.com/office/officeart/2005/8/layout/default"/>
    <dgm:cxn modelId="{BA8FCEB6-A972-4795-AB5F-96B238A257B6}" type="presOf" srcId="{2F8BE433-4522-4627-8D82-B84877DC9F74}" destId="{12CC6B9A-E570-4FEE-9D1A-3C17DFB7D10A}" srcOrd="0" destOrd="0" presId="urn:microsoft.com/office/officeart/2005/8/layout/default"/>
    <dgm:cxn modelId="{680F5ECF-F4CA-4834-9613-17BD6F389C7A}" type="presOf" srcId="{854CE2DB-8C11-41BA-8EC0-25D76649B317}" destId="{0D798BBC-7320-40C4-92CE-34625B07A381}" srcOrd="0" destOrd="0" presId="urn:microsoft.com/office/officeart/2005/8/layout/default"/>
    <dgm:cxn modelId="{5427B601-6E8C-4816-A001-FE2DA1699041}" srcId="{5B1F28BF-BADF-44FA-99C3-72061AC7223B}" destId="{29DC1D02-0154-4022-938A-7B199FBA7DA1}" srcOrd="0" destOrd="0" parTransId="{F361FD5E-4E5B-4166-9FB0-1A0785DE6B50}" sibTransId="{E4B45040-0B9D-4A05-A107-B94F60657987}"/>
    <dgm:cxn modelId="{044CE804-4487-4078-9DBE-B8CD5568B2F0}" type="presOf" srcId="{7774FE93-6BAE-410B-9560-13169EACC609}" destId="{7A82717E-5129-4636-B110-642B86B31335}" srcOrd="0" destOrd="0" presId="urn:microsoft.com/office/officeart/2005/8/layout/default"/>
    <dgm:cxn modelId="{3AE4A7AC-5AF1-463C-92A2-CB3F496FA533}" type="presOf" srcId="{3F5A6B0B-2AA4-43CF-A646-787B18DFB0A6}" destId="{91C98501-B4E1-433C-A93B-EA0ABCE2A599}" srcOrd="0" destOrd="0" presId="urn:microsoft.com/office/officeart/2005/8/layout/default"/>
    <dgm:cxn modelId="{03BB34E5-167A-4F44-B8A4-D38FE3FF7E2E}" type="presOf" srcId="{C5027EFD-D449-445C-B3F3-218F37993183}" destId="{579ABFD4-F5F4-4080-A3BE-628FC364106F}" srcOrd="0" destOrd="0" presId="urn:microsoft.com/office/officeart/2005/8/layout/default"/>
    <dgm:cxn modelId="{50D2DDED-0A51-46C2-9AA3-906C763BDB63}" srcId="{5B1F28BF-BADF-44FA-99C3-72061AC7223B}" destId="{7774FE93-6BAE-410B-9560-13169EACC609}" srcOrd="1" destOrd="0" parTransId="{443A2503-5FBC-49E2-B1DF-3CCF4F11D214}" sibTransId="{8B57F52C-5D47-4629-8803-0A1391530C99}"/>
    <dgm:cxn modelId="{0D145ED3-AEFF-4931-9807-7CB9A5076497}" type="presOf" srcId="{5B1F28BF-BADF-44FA-99C3-72061AC7223B}" destId="{B3E7B894-85BC-4959-A0B4-900EEECCF01E}" srcOrd="0" destOrd="0" presId="urn:microsoft.com/office/officeart/2005/8/layout/default"/>
    <dgm:cxn modelId="{B51FB12B-0083-4209-A698-B7109FEFEDB3}" srcId="{5B1F28BF-BADF-44FA-99C3-72061AC7223B}" destId="{854CE2DB-8C11-41BA-8EC0-25D76649B317}" srcOrd="5" destOrd="0" parTransId="{B7F7E196-3E53-46D2-892A-00F7259C3B89}" sibTransId="{A98CAA77-2B4F-4BE4-8B6F-B2970C86E11A}"/>
    <dgm:cxn modelId="{0216001E-DC2A-448D-B342-F3323C7990F3}" type="presParOf" srcId="{B3E7B894-85BC-4959-A0B4-900EEECCF01E}" destId="{8288FC7E-D545-4611-862A-79060619FA88}" srcOrd="0" destOrd="0" presId="urn:microsoft.com/office/officeart/2005/8/layout/default"/>
    <dgm:cxn modelId="{41870C6F-E8B7-4A37-A4B8-E6CDC132D461}" type="presParOf" srcId="{B3E7B894-85BC-4959-A0B4-900EEECCF01E}" destId="{830F3E86-B132-4CB4-A9CA-7A4EDC7C44C7}" srcOrd="1" destOrd="0" presId="urn:microsoft.com/office/officeart/2005/8/layout/default"/>
    <dgm:cxn modelId="{A9B79CC4-169D-4F58-AD83-04050F77F0AF}" type="presParOf" srcId="{B3E7B894-85BC-4959-A0B4-900EEECCF01E}" destId="{7A82717E-5129-4636-B110-642B86B31335}" srcOrd="2" destOrd="0" presId="urn:microsoft.com/office/officeart/2005/8/layout/default"/>
    <dgm:cxn modelId="{4C4DD029-23A4-4C53-8657-5F0721838983}" type="presParOf" srcId="{B3E7B894-85BC-4959-A0B4-900EEECCF01E}" destId="{916A5FCC-7625-4702-9B54-E89CB47112B8}" srcOrd="3" destOrd="0" presId="urn:microsoft.com/office/officeart/2005/8/layout/default"/>
    <dgm:cxn modelId="{00D9C89B-E00C-4D52-9F8B-BB34F6DD23A4}" type="presParOf" srcId="{B3E7B894-85BC-4959-A0B4-900EEECCF01E}" destId="{579ABFD4-F5F4-4080-A3BE-628FC364106F}" srcOrd="4" destOrd="0" presId="urn:microsoft.com/office/officeart/2005/8/layout/default"/>
    <dgm:cxn modelId="{7860FAA5-5253-421F-AD9C-586C13C5DE84}" type="presParOf" srcId="{B3E7B894-85BC-4959-A0B4-900EEECCF01E}" destId="{E1BEFB78-B2B7-4020-B3EF-12F72A14BF23}" srcOrd="5" destOrd="0" presId="urn:microsoft.com/office/officeart/2005/8/layout/default"/>
    <dgm:cxn modelId="{11459E79-E09B-4711-B2AC-BBFA7C255D77}" type="presParOf" srcId="{B3E7B894-85BC-4959-A0B4-900EEECCF01E}" destId="{25907A12-C59B-4D33-A5C2-C38E098230DE}" srcOrd="6" destOrd="0" presId="urn:microsoft.com/office/officeart/2005/8/layout/default"/>
    <dgm:cxn modelId="{0856D621-7AFF-44E9-9A27-D8A4A5263D82}" type="presParOf" srcId="{B3E7B894-85BC-4959-A0B4-900EEECCF01E}" destId="{258082DD-56B6-4A10-8907-0B067A9BA701}" srcOrd="7" destOrd="0" presId="urn:microsoft.com/office/officeart/2005/8/layout/default"/>
    <dgm:cxn modelId="{029D0E8C-E667-4D0F-B80F-5509A4149406}" type="presParOf" srcId="{B3E7B894-85BC-4959-A0B4-900EEECCF01E}" destId="{91C98501-B4E1-433C-A93B-EA0ABCE2A599}" srcOrd="8" destOrd="0" presId="urn:microsoft.com/office/officeart/2005/8/layout/default"/>
    <dgm:cxn modelId="{94579B40-FD7B-49AD-ACD1-92C208CCE15C}" type="presParOf" srcId="{B3E7B894-85BC-4959-A0B4-900EEECCF01E}" destId="{F026D50D-0E3D-4B15-96A6-5B0E8F7E933F}" srcOrd="9" destOrd="0" presId="urn:microsoft.com/office/officeart/2005/8/layout/default"/>
    <dgm:cxn modelId="{514936C2-7C0A-4D14-AF2A-F8B9474E0007}" type="presParOf" srcId="{B3E7B894-85BC-4959-A0B4-900EEECCF01E}" destId="{0D798BBC-7320-40C4-92CE-34625B07A381}" srcOrd="10" destOrd="0" presId="urn:microsoft.com/office/officeart/2005/8/layout/default"/>
    <dgm:cxn modelId="{528A55A4-C3EE-4960-A53F-653B0384A24C}" type="presParOf" srcId="{B3E7B894-85BC-4959-A0B4-900EEECCF01E}" destId="{B2DB9716-8644-4A96-A1BB-366E058DCF36}" srcOrd="11" destOrd="0" presId="urn:microsoft.com/office/officeart/2005/8/layout/default"/>
    <dgm:cxn modelId="{7B7936A7-3DD5-4D2E-8894-B554E6493ABB}" type="presParOf" srcId="{B3E7B894-85BC-4959-A0B4-900EEECCF01E}" destId="{12CC6B9A-E570-4FEE-9D1A-3C17DFB7D10A}"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2DD71-A4DC-4906-A002-B8D94330E8D3}">
      <dsp:nvSpPr>
        <dsp:cNvPr id="0" name=""/>
        <dsp:cNvSpPr/>
      </dsp:nvSpPr>
      <dsp:spPr>
        <a:xfrm>
          <a:off x="0" y="3091"/>
          <a:ext cx="526005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772F1A-0D1C-45C7-A975-40D058462074}">
      <dsp:nvSpPr>
        <dsp:cNvPr id="0" name=""/>
        <dsp:cNvSpPr/>
      </dsp:nvSpPr>
      <dsp:spPr>
        <a:xfrm>
          <a:off x="0" y="3091"/>
          <a:ext cx="5260058" cy="1054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a:t>Reading everyday with your child is </a:t>
          </a:r>
          <a:r>
            <a:rPr lang="en-US" sz="1300" b="1" u="sng" kern="1200"/>
            <a:t>essential.</a:t>
          </a:r>
          <a:endParaRPr lang="en-US" sz="1300" kern="1200"/>
        </a:p>
      </dsp:txBody>
      <dsp:txXfrm>
        <a:off x="0" y="3091"/>
        <a:ext cx="5260058" cy="1054257"/>
      </dsp:txXfrm>
    </dsp:sp>
    <dsp:sp modelId="{418CB53D-A2AB-4928-AB41-DA0CC07A9C2A}">
      <dsp:nvSpPr>
        <dsp:cNvPr id="0" name=""/>
        <dsp:cNvSpPr/>
      </dsp:nvSpPr>
      <dsp:spPr>
        <a:xfrm>
          <a:off x="0" y="1057349"/>
          <a:ext cx="5260058" cy="0"/>
        </a:xfrm>
        <a:prstGeom prst="line">
          <a:avLst/>
        </a:prstGeom>
        <a:solidFill>
          <a:schemeClr val="accent2">
            <a:hueOff val="-264675"/>
            <a:satOff val="298"/>
            <a:lumOff val="706"/>
            <a:alphaOff val="0"/>
          </a:schemeClr>
        </a:solidFill>
        <a:ln w="12700" cap="flat" cmpd="sng" algn="ctr">
          <a:solidFill>
            <a:schemeClr val="accent2">
              <a:hueOff val="-264675"/>
              <a:satOff val="298"/>
              <a:lumOff val="7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726BC6-CC82-4AAB-B8E7-BBDA66E41DDF}">
      <dsp:nvSpPr>
        <dsp:cNvPr id="0" name=""/>
        <dsp:cNvSpPr/>
      </dsp:nvSpPr>
      <dsp:spPr>
        <a:xfrm>
          <a:off x="0" y="1057349"/>
          <a:ext cx="5260058" cy="1054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a:t>Please read library books and initial the home-school diary to show that reading has taken place. Diaries will be checked and signed by teachers and assistants. </a:t>
          </a:r>
        </a:p>
      </dsp:txBody>
      <dsp:txXfrm>
        <a:off x="0" y="1057349"/>
        <a:ext cx="5260058" cy="1054257"/>
      </dsp:txXfrm>
    </dsp:sp>
    <dsp:sp modelId="{E388A4DF-6225-4067-BAB1-A77041AE4C3C}">
      <dsp:nvSpPr>
        <dsp:cNvPr id="0" name=""/>
        <dsp:cNvSpPr/>
      </dsp:nvSpPr>
      <dsp:spPr>
        <a:xfrm>
          <a:off x="0" y="2111607"/>
          <a:ext cx="5260058" cy="0"/>
        </a:xfrm>
        <a:prstGeom prst="line">
          <a:avLst/>
        </a:prstGeom>
        <a:solidFill>
          <a:schemeClr val="accent2">
            <a:hueOff val="-529349"/>
            <a:satOff val="597"/>
            <a:lumOff val="1412"/>
            <a:alphaOff val="0"/>
          </a:schemeClr>
        </a:solidFill>
        <a:ln w="12700" cap="flat" cmpd="sng" algn="ctr">
          <a:solidFill>
            <a:schemeClr val="accent2">
              <a:hueOff val="-529349"/>
              <a:satOff val="597"/>
              <a:lumOff val="14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4F39A7-157D-48E1-A040-A32F940EF569}">
      <dsp:nvSpPr>
        <dsp:cNvPr id="0" name=""/>
        <dsp:cNvSpPr/>
      </dsp:nvSpPr>
      <dsp:spPr>
        <a:xfrm>
          <a:off x="0" y="2111607"/>
          <a:ext cx="5260058" cy="1054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a:t>Many children will have a levelled reading book, as well as a library book. They can move up through these levels, progressing in their reading skills until they become ‘free readers’. The class teacher will decide if your child should move up a level. </a:t>
          </a:r>
        </a:p>
      </dsp:txBody>
      <dsp:txXfrm>
        <a:off x="0" y="2111607"/>
        <a:ext cx="5260058" cy="1054257"/>
      </dsp:txXfrm>
    </dsp:sp>
    <dsp:sp modelId="{71716D84-B47F-47FC-979B-E57F2F35E2E2}">
      <dsp:nvSpPr>
        <dsp:cNvPr id="0" name=""/>
        <dsp:cNvSpPr/>
      </dsp:nvSpPr>
      <dsp:spPr>
        <a:xfrm>
          <a:off x="0" y="3165864"/>
          <a:ext cx="5260058" cy="0"/>
        </a:xfrm>
        <a:prstGeom prst="line">
          <a:avLst/>
        </a:prstGeom>
        <a:solidFill>
          <a:schemeClr val="accent2">
            <a:hueOff val="-794024"/>
            <a:satOff val="895"/>
            <a:lumOff val="2118"/>
            <a:alphaOff val="0"/>
          </a:schemeClr>
        </a:solidFill>
        <a:ln w="12700" cap="flat" cmpd="sng" algn="ctr">
          <a:solidFill>
            <a:schemeClr val="accent2">
              <a:hueOff val="-794024"/>
              <a:satOff val="895"/>
              <a:lumOff val="2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67ECD5-A12C-40B0-B103-8D55EF044AB8}">
      <dsp:nvSpPr>
        <dsp:cNvPr id="0" name=""/>
        <dsp:cNvSpPr/>
      </dsp:nvSpPr>
      <dsp:spPr>
        <a:xfrm>
          <a:off x="0" y="3165864"/>
          <a:ext cx="5260058" cy="1054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a:t>Homework example… Week A: Reading E</a:t>
          </a:r>
          <a:r>
            <a:rPr lang="en-GB" sz="1300" kern="1200" dirty="0" err="1"/>
            <a:t>ggs</a:t>
          </a:r>
          <a:r>
            <a:rPr lang="en-US" sz="1300" kern="1200" dirty="0"/>
            <a:t> and written </a:t>
          </a:r>
          <a:r>
            <a:rPr lang="en-US" sz="1300" kern="1200" dirty="0" err="1"/>
            <a:t>Maths</a:t>
          </a:r>
          <a:r>
            <a:rPr lang="en-US" sz="1300" kern="1200" dirty="0"/>
            <a:t>. Week B: </a:t>
          </a:r>
          <a:r>
            <a:rPr lang="en-US" sz="1300" kern="1200" dirty="0" err="1"/>
            <a:t>Mathletics</a:t>
          </a:r>
          <a:r>
            <a:rPr lang="en-US" sz="1300" kern="1200" dirty="0"/>
            <a:t> and English writing.</a:t>
          </a:r>
          <a:endParaRPr lang="en-GB" sz="1300" kern="1200" dirty="0"/>
        </a:p>
      </dsp:txBody>
      <dsp:txXfrm>
        <a:off x="0" y="3165864"/>
        <a:ext cx="5260058" cy="1054257"/>
      </dsp:txXfrm>
    </dsp:sp>
    <dsp:sp modelId="{892CDC51-A3BB-4470-B5FC-85E042D29B71}">
      <dsp:nvSpPr>
        <dsp:cNvPr id="0" name=""/>
        <dsp:cNvSpPr/>
      </dsp:nvSpPr>
      <dsp:spPr>
        <a:xfrm>
          <a:off x="0" y="4220122"/>
          <a:ext cx="5260058" cy="0"/>
        </a:xfrm>
        <a:prstGeom prst="line">
          <a:avLst/>
        </a:prstGeom>
        <a:solidFill>
          <a:schemeClr val="accent2">
            <a:hueOff val="-1058698"/>
            <a:satOff val="1194"/>
            <a:lumOff val="2824"/>
            <a:alphaOff val="0"/>
          </a:schemeClr>
        </a:solidFill>
        <a:ln w="12700" cap="flat" cmpd="sng" algn="ctr">
          <a:solidFill>
            <a:schemeClr val="accent2">
              <a:hueOff val="-1058698"/>
              <a:satOff val="1194"/>
              <a:lumOff val="2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1E13DB-44D0-49B3-8EF2-626263AE0A4C}">
      <dsp:nvSpPr>
        <dsp:cNvPr id="0" name=""/>
        <dsp:cNvSpPr/>
      </dsp:nvSpPr>
      <dsp:spPr>
        <a:xfrm>
          <a:off x="0" y="4220122"/>
          <a:ext cx="5260058" cy="1054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GB" sz="1300" kern="1200"/>
            <a:t>Spellings will be stuck into diaries and tested on Fridays. We will also be looking at word origins, prefixes and suffixes. </a:t>
          </a:r>
          <a:endParaRPr lang="en-US" sz="1300" kern="1200"/>
        </a:p>
      </dsp:txBody>
      <dsp:txXfrm>
        <a:off x="0" y="4220122"/>
        <a:ext cx="5260058" cy="1054257"/>
      </dsp:txXfrm>
    </dsp:sp>
    <dsp:sp modelId="{A944FA8C-A26F-4C8A-983B-6B02AEB5DF79}">
      <dsp:nvSpPr>
        <dsp:cNvPr id="0" name=""/>
        <dsp:cNvSpPr/>
      </dsp:nvSpPr>
      <dsp:spPr>
        <a:xfrm>
          <a:off x="0" y="5274380"/>
          <a:ext cx="5260058" cy="0"/>
        </a:xfrm>
        <a:prstGeom prst="line">
          <a:avLst/>
        </a:prstGeom>
        <a:solidFill>
          <a:schemeClr val="accent2">
            <a:hueOff val="-1323373"/>
            <a:satOff val="1492"/>
            <a:lumOff val="3530"/>
            <a:alphaOff val="0"/>
          </a:schemeClr>
        </a:solidFill>
        <a:ln w="12700"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E7285B-B4C7-47A0-B917-085F523DB406}">
      <dsp:nvSpPr>
        <dsp:cNvPr id="0" name=""/>
        <dsp:cNvSpPr/>
      </dsp:nvSpPr>
      <dsp:spPr>
        <a:xfrm>
          <a:off x="0" y="5274380"/>
          <a:ext cx="5260058" cy="1054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GB" sz="1300" kern="1200"/>
            <a:t>Every 8-week topic, we will give a ‘Creative Curriculum’ project, which your child will have a longer time period to complete.</a:t>
          </a:r>
          <a:endParaRPr lang="en-US" sz="1300" kern="1200"/>
        </a:p>
      </dsp:txBody>
      <dsp:txXfrm>
        <a:off x="0" y="5274380"/>
        <a:ext cx="5260058" cy="10542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C4114-EBF0-407E-9B73-5EF2C25B0605}">
      <dsp:nvSpPr>
        <dsp:cNvPr id="0" name=""/>
        <dsp:cNvSpPr/>
      </dsp:nvSpPr>
      <dsp:spPr>
        <a:xfrm>
          <a:off x="0" y="0"/>
          <a:ext cx="73254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460E4A-71C0-4717-83A3-2812989708EE}">
      <dsp:nvSpPr>
        <dsp:cNvPr id="0" name=""/>
        <dsp:cNvSpPr/>
      </dsp:nvSpPr>
      <dsp:spPr>
        <a:xfrm>
          <a:off x="0" y="0"/>
          <a:ext cx="7325487" cy="499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GB" sz="2300" kern="1200"/>
            <a:t>School uniform (labelled)</a:t>
          </a:r>
          <a:endParaRPr lang="en-US" sz="2300" kern="1200"/>
        </a:p>
      </dsp:txBody>
      <dsp:txXfrm>
        <a:off x="0" y="0"/>
        <a:ext cx="7325487" cy="499423"/>
      </dsp:txXfrm>
    </dsp:sp>
    <dsp:sp modelId="{202D9B4D-EA95-4538-9E08-B230AD14F92F}">
      <dsp:nvSpPr>
        <dsp:cNvPr id="0" name=""/>
        <dsp:cNvSpPr/>
      </dsp:nvSpPr>
      <dsp:spPr>
        <a:xfrm>
          <a:off x="0" y="499423"/>
          <a:ext cx="73254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799BA8-36D5-4624-AE1D-7CDCF16F8323}">
      <dsp:nvSpPr>
        <dsp:cNvPr id="0" name=""/>
        <dsp:cNvSpPr/>
      </dsp:nvSpPr>
      <dsp:spPr>
        <a:xfrm>
          <a:off x="0" y="499423"/>
          <a:ext cx="7325487" cy="499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GB" sz="2300" kern="1200"/>
            <a:t>Indoor shoes</a:t>
          </a:r>
          <a:endParaRPr lang="en-US" sz="2300" kern="1200"/>
        </a:p>
      </dsp:txBody>
      <dsp:txXfrm>
        <a:off x="0" y="499423"/>
        <a:ext cx="7325487" cy="499423"/>
      </dsp:txXfrm>
    </dsp:sp>
    <dsp:sp modelId="{406D7F16-88E0-49F8-A5D0-0DF8742E9762}">
      <dsp:nvSpPr>
        <dsp:cNvPr id="0" name=""/>
        <dsp:cNvSpPr/>
      </dsp:nvSpPr>
      <dsp:spPr>
        <a:xfrm>
          <a:off x="0" y="998847"/>
          <a:ext cx="73254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C4E7F7-B30B-4D58-AC87-D942E1799AFC}">
      <dsp:nvSpPr>
        <dsp:cNvPr id="0" name=""/>
        <dsp:cNvSpPr/>
      </dsp:nvSpPr>
      <dsp:spPr>
        <a:xfrm>
          <a:off x="0" y="998847"/>
          <a:ext cx="7325487" cy="499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GB" sz="2300" kern="1200"/>
            <a:t>Healthy snack </a:t>
          </a:r>
          <a:endParaRPr lang="en-US" sz="2300" kern="1200"/>
        </a:p>
      </dsp:txBody>
      <dsp:txXfrm>
        <a:off x="0" y="998847"/>
        <a:ext cx="7325487" cy="499423"/>
      </dsp:txXfrm>
    </dsp:sp>
    <dsp:sp modelId="{B25D1ECB-BE1B-4457-BC71-6AF4AD550869}">
      <dsp:nvSpPr>
        <dsp:cNvPr id="0" name=""/>
        <dsp:cNvSpPr/>
      </dsp:nvSpPr>
      <dsp:spPr>
        <a:xfrm>
          <a:off x="0" y="1498270"/>
          <a:ext cx="73254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C0DF88-23CA-4B4C-9129-B84E48261EA2}">
      <dsp:nvSpPr>
        <dsp:cNvPr id="0" name=""/>
        <dsp:cNvSpPr/>
      </dsp:nvSpPr>
      <dsp:spPr>
        <a:xfrm>
          <a:off x="0" y="1498270"/>
          <a:ext cx="7325487" cy="499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GB" sz="2300" kern="1200"/>
            <a:t>Water bottle</a:t>
          </a:r>
          <a:endParaRPr lang="en-US" sz="2300" kern="1200"/>
        </a:p>
      </dsp:txBody>
      <dsp:txXfrm>
        <a:off x="0" y="1498270"/>
        <a:ext cx="7325487" cy="499423"/>
      </dsp:txXfrm>
    </dsp:sp>
    <dsp:sp modelId="{6E3001B7-81C6-4C1A-84A9-9C126DA33FDA}">
      <dsp:nvSpPr>
        <dsp:cNvPr id="0" name=""/>
        <dsp:cNvSpPr/>
      </dsp:nvSpPr>
      <dsp:spPr>
        <a:xfrm>
          <a:off x="0" y="1997694"/>
          <a:ext cx="73254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C2A536-4C18-449D-99F7-919D7159E74B}">
      <dsp:nvSpPr>
        <dsp:cNvPr id="0" name=""/>
        <dsp:cNvSpPr/>
      </dsp:nvSpPr>
      <dsp:spPr>
        <a:xfrm>
          <a:off x="0" y="1997694"/>
          <a:ext cx="7325487" cy="499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GB" sz="2300" kern="1200"/>
            <a:t>Library / reading book</a:t>
          </a:r>
          <a:endParaRPr lang="en-US" sz="2300" kern="1200"/>
        </a:p>
      </dsp:txBody>
      <dsp:txXfrm>
        <a:off x="0" y="1997694"/>
        <a:ext cx="7325487" cy="499423"/>
      </dsp:txXfrm>
    </dsp:sp>
    <dsp:sp modelId="{91A91C7C-5BDF-40BC-9913-A7FAE7F5C905}">
      <dsp:nvSpPr>
        <dsp:cNvPr id="0" name=""/>
        <dsp:cNvSpPr/>
      </dsp:nvSpPr>
      <dsp:spPr>
        <a:xfrm>
          <a:off x="0" y="2497118"/>
          <a:ext cx="73254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694314-380D-4A16-BC24-30C338C24E5F}">
      <dsp:nvSpPr>
        <dsp:cNvPr id="0" name=""/>
        <dsp:cNvSpPr/>
      </dsp:nvSpPr>
      <dsp:spPr>
        <a:xfrm>
          <a:off x="0" y="2497118"/>
          <a:ext cx="7325487" cy="499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GB" sz="2300" kern="1200"/>
            <a:t>Diary</a:t>
          </a:r>
          <a:endParaRPr lang="en-US" sz="2300" kern="1200"/>
        </a:p>
      </dsp:txBody>
      <dsp:txXfrm>
        <a:off x="0" y="2497118"/>
        <a:ext cx="7325487" cy="499423"/>
      </dsp:txXfrm>
    </dsp:sp>
    <dsp:sp modelId="{EB4223D9-CCBC-4BA2-9B20-A34C56E8DA67}">
      <dsp:nvSpPr>
        <dsp:cNvPr id="0" name=""/>
        <dsp:cNvSpPr/>
      </dsp:nvSpPr>
      <dsp:spPr>
        <a:xfrm>
          <a:off x="0" y="2996541"/>
          <a:ext cx="73254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C377A9-9EF4-4305-9504-4B422BDBAE75}">
      <dsp:nvSpPr>
        <dsp:cNvPr id="0" name=""/>
        <dsp:cNvSpPr/>
      </dsp:nvSpPr>
      <dsp:spPr>
        <a:xfrm>
          <a:off x="0" y="2996541"/>
          <a:ext cx="7325487" cy="499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GB" sz="2300" kern="1200"/>
            <a:t>PE Kit / Dance kit</a:t>
          </a:r>
          <a:endParaRPr lang="en-US" sz="2300" kern="1200"/>
        </a:p>
      </dsp:txBody>
      <dsp:txXfrm>
        <a:off x="0" y="2996541"/>
        <a:ext cx="7325487" cy="499423"/>
      </dsp:txXfrm>
    </dsp:sp>
    <dsp:sp modelId="{6732D986-0C94-4B4F-AA18-9DB21EC2A859}">
      <dsp:nvSpPr>
        <dsp:cNvPr id="0" name=""/>
        <dsp:cNvSpPr/>
      </dsp:nvSpPr>
      <dsp:spPr>
        <a:xfrm>
          <a:off x="0" y="3495965"/>
          <a:ext cx="73254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9C4E66-AD5C-45B6-8276-D29D117CAE4F}">
      <dsp:nvSpPr>
        <dsp:cNvPr id="0" name=""/>
        <dsp:cNvSpPr/>
      </dsp:nvSpPr>
      <dsp:spPr>
        <a:xfrm>
          <a:off x="0" y="3495965"/>
          <a:ext cx="7325487" cy="499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GB" sz="2300" kern="1200"/>
            <a:t>Homework book</a:t>
          </a:r>
          <a:endParaRPr lang="en-US" sz="2300" kern="1200"/>
        </a:p>
      </dsp:txBody>
      <dsp:txXfrm>
        <a:off x="0" y="3495965"/>
        <a:ext cx="7325487" cy="4994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8FC7E-D545-4611-862A-79060619FA88}">
      <dsp:nvSpPr>
        <dsp:cNvPr id="0" name=""/>
        <dsp:cNvSpPr/>
      </dsp:nvSpPr>
      <dsp:spPr>
        <a:xfrm>
          <a:off x="0" y="201098"/>
          <a:ext cx="1623713" cy="974227"/>
        </a:xfrm>
        <a:prstGeom prst="rect">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t>Helping in class, reading in class, helping on trips, guest speakers – contact your class teacher.</a:t>
          </a:r>
        </a:p>
      </dsp:txBody>
      <dsp:txXfrm>
        <a:off x="0" y="201098"/>
        <a:ext cx="1623713" cy="974227"/>
      </dsp:txXfrm>
    </dsp:sp>
    <dsp:sp modelId="{7A82717E-5129-4636-B110-642B86B31335}">
      <dsp:nvSpPr>
        <dsp:cNvPr id="0" name=""/>
        <dsp:cNvSpPr/>
      </dsp:nvSpPr>
      <dsp:spPr>
        <a:xfrm>
          <a:off x="1786084" y="201098"/>
          <a:ext cx="1623713" cy="974227"/>
        </a:xfrm>
        <a:prstGeom prst="rect">
          <a:avLst/>
        </a:prstGeom>
        <a:gradFill rotWithShape="0">
          <a:gsLst>
            <a:gs pos="0">
              <a:schemeClr val="accent2">
                <a:hueOff val="-220562"/>
                <a:satOff val="249"/>
                <a:lumOff val="588"/>
                <a:alphaOff val="0"/>
                <a:satMod val="100000"/>
                <a:lumMod val="100000"/>
              </a:schemeClr>
            </a:gs>
            <a:gs pos="50000">
              <a:schemeClr val="accent2">
                <a:hueOff val="-220562"/>
                <a:satOff val="249"/>
                <a:lumOff val="588"/>
                <a:alphaOff val="0"/>
                <a:shade val="99000"/>
                <a:satMod val="105000"/>
                <a:lumMod val="100000"/>
              </a:schemeClr>
            </a:gs>
            <a:gs pos="100000">
              <a:schemeClr val="accent2">
                <a:hueOff val="-220562"/>
                <a:satOff val="249"/>
                <a:lumOff val="588"/>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t>Parent teacher association  </a:t>
          </a:r>
        </a:p>
      </dsp:txBody>
      <dsp:txXfrm>
        <a:off x="1786084" y="201098"/>
        <a:ext cx="1623713" cy="974227"/>
      </dsp:txXfrm>
    </dsp:sp>
    <dsp:sp modelId="{579ABFD4-F5F4-4080-A3BE-628FC364106F}">
      <dsp:nvSpPr>
        <dsp:cNvPr id="0" name=""/>
        <dsp:cNvSpPr/>
      </dsp:nvSpPr>
      <dsp:spPr>
        <a:xfrm>
          <a:off x="3572168" y="201098"/>
          <a:ext cx="1623713" cy="974227"/>
        </a:xfrm>
        <a:prstGeom prst="rect">
          <a:avLst/>
        </a:prstGeom>
        <a:gradFill rotWithShape="0">
          <a:gsLst>
            <a:gs pos="0">
              <a:schemeClr val="accent2">
                <a:hueOff val="-441124"/>
                <a:satOff val="497"/>
                <a:lumOff val="1177"/>
                <a:alphaOff val="0"/>
                <a:satMod val="100000"/>
                <a:lumMod val="100000"/>
              </a:schemeClr>
            </a:gs>
            <a:gs pos="50000">
              <a:schemeClr val="accent2">
                <a:hueOff val="-441124"/>
                <a:satOff val="497"/>
                <a:lumOff val="1177"/>
                <a:alphaOff val="0"/>
                <a:shade val="99000"/>
                <a:satMod val="105000"/>
                <a:lumMod val="100000"/>
              </a:schemeClr>
            </a:gs>
            <a:gs pos="100000">
              <a:schemeClr val="accent2">
                <a:hueOff val="-441124"/>
                <a:satOff val="497"/>
                <a:lumOff val="1177"/>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t>Become a class representative – contact </a:t>
          </a:r>
          <a:r>
            <a:rPr lang="en-US" sz="1100" kern="1200" err="1"/>
            <a:t>Mr</a:t>
          </a:r>
          <a:r>
            <a:rPr lang="en-US" sz="1100" kern="1200"/>
            <a:t> Baker (</a:t>
          </a:r>
          <a:r>
            <a:rPr lang="en-US" sz="1100" kern="1200">
              <a:hlinkClick xmlns:r="http://schemas.openxmlformats.org/officeDocument/2006/relationships" r:id="rId1"/>
            </a:rPr>
            <a:t>paul.baker@pbis.cz</a:t>
          </a:r>
          <a:r>
            <a:rPr lang="en-GB" sz="1100" kern="1200"/>
            <a:t>).</a:t>
          </a:r>
          <a:endParaRPr lang="en-US" sz="1100" kern="1200"/>
        </a:p>
      </dsp:txBody>
      <dsp:txXfrm>
        <a:off x="3572168" y="201098"/>
        <a:ext cx="1623713" cy="974227"/>
      </dsp:txXfrm>
    </dsp:sp>
    <dsp:sp modelId="{25907A12-C59B-4D33-A5C2-C38E098230DE}">
      <dsp:nvSpPr>
        <dsp:cNvPr id="0" name=""/>
        <dsp:cNvSpPr/>
      </dsp:nvSpPr>
      <dsp:spPr>
        <a:xfrm>
          <a:off x="0" y="1337698"/>
          <a:ext cx="1623713" cy="974227"/>
        </a:xfrm>
        <a:prstGeom prst="rect">
          <a:avLst/>
        </a:prstGeom>
        <a:gradFill rotWithShape="0">
          <a:gsLst>
            <a:gs pos="0">
              <a:schemeClr val="accent2">
                <a:hueOff val="-661686"/>
                <a:satOff val="746"/>
                <a:lumOff val="1765"/>
                <a:alphaOff val="0"/>
                <a:satMod val="100000"/>
                <a:lumMod val="100000"/>
              </a:schemeClr>
            </a:gs>
            <a:gs pos="50000">
              <a:schemeClr val="accent2">
                <a:hueOff val="-661686"/>
                <a:satOff val="746"/>
                <a:lumOff val="1765"/>
                <a:alphaOff val="0"/>
                <a:shade val="99000"/>
                <a:satMod val="105000"/>
                <a:lumMod val="100000"/>
              </a:schemeClr>
            </a:gs>
            <a:gs pos="100000">
              <a:schemeClr val="accent2">
                <a:hueOff val="-661686"/>
                <a:satOff val="746"/>
                <a:lumOff val="1765"/>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t>Join the </a:t>
          </a:r>
          <a:r>
            <a:rPr lang="en-US" sz="1100" kern="1200" err="1"/>
            <a:t>Kamyk</a:t>
          </a:r>
          <a:r>
            <a:rPr lang="en-US" sz="1100" kern="1200"/>
            <a:t> Friends Association.</a:t>
          </a:r>
          <a:br>
            <a:rPr lang="en-US" sz="1100" kern="1200"/>
          </a:br>
          <a:endParaRPr lang="en-US" sz="1100" kern="1200"/>
        </a:p>
      </dsp:txBody>
      <dsp:txXfrm>
        <a:off x="0" y="1337698"/>
        <a:ext cx="1623713" cy="974227"/>
      </dsp:txXfrm>
    </dsp:sp>
    <dsp:sp modelId="{91C98501-B4E1-433C-A93B-EA0ABCE2A599}">
      <dsp:nvSpPr>
        <dsp:cNvPr id="0" name=""/>
        <dsp:cNvSpPr/>
      </dsp:nvSpPr>
      <dsp:spPr>
        <a:xfrm>
          <a:off x="1786084" y="1337698"/>
          <a:ext cx="1623713" cy="974227"/>
        </a:xfrm>
        <a:prstGeom prst="rect">
          <a:avLst/>
        </a:prstGeom>
        <a:gradFill rotWithShape="0">
          <a:gsLst>
            <a:gs pos="0">
              <a:schemeClr val="accent2">
                <a:hueOff val="-882249"/>
                <a:satOff val="995"/>
                <a:lumOff val="2353"/>
                <a:alphaOff val="0"/>
                <a:satMod val="100000"/>
                <a:lumMod val="100000"/>
              </a:schemeClr>
            </a:gs>
            <a:gs pos="50000">
              <a:schemeClr val="accent2">
                <a:hueOff val="-882249"/>
                <a:satOff val="995"/>
                <a:lumOff val="2353"/>
                <a:alphaOff val="0"/>
                <a:shade val="99000"/>
                <a:satMod val="105000"/>
                <a:lumMod val="100000"/>
              </a:schemeClr>
            </a:gs>
            <a:gs pos="100000">
              <a:schemeClr val="accent2">
                <a:hueOff val="-882249"/>
                <a:satOff val="995"/>
                <a:lumOff val="2353"/>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t>Visit the new parents’ room for a coffee and a chat. </a:t>
          </a:r>
          <a:br>
            <a:rPr lang="en-US" sz="1100" kern="1200"/>
          </a:br>
          <a:endParaRPr lang="en-US" sz="1100" kern="1200"/>
        </a:p>
      </dsp:txBody>
      <dsp:txXfrm>
        <a:off x="1786084" y="1337698"/>
        <a:ext cx="1623713" cy="974227"/>
      </dsp:txXfrm>
    </dsp:sp>
    <dsp:sp modelId="{0D798BBC-7320-40C4-92CE-34625B07A381}">
      <dsp:nvSpPr>
        <dsp:cNvPr id="0" name=""/>
        <dsp:cNvSpPr/>
      </dsp:nvSpPr>
      <dsp:spPr>
        <a:xfrm>
          <a:off x="3572168" y="1337698"/>
          <a:ext cx="1623713" cy="974227"/>
        </a:xfrm>
        <a:prstGeom prst="rect">
          <a:avLst/>
        </a:prstGeom>
        <a:gradFill rotWithShape="0">
          <a:gsLst>
            <a:gs pos="0">
              <a:schemeClr val="accent2">
                <a:hueOff val="-1102811"/>
                <a:satOff val="1243"/>
                <a:lumOff val="2942"/>
                <a:alphaOff val="0"/>
                <a:satMod val="100000"/>
                <a:lumMod val="100000"/>
              </a:schemeClr>
            </a:gs>
            <a:gs pos="50000">
              <a:schemeClr val="accent2">
                <a:hueOff val="-1102811"/>
                <a:satOff val="1243"/>
                <a:lumOff val="2942"/>
                <a:alphaOff val="0"/>
                <a:shade val="99000"/>
                <a:satMod val="105000"/>
                <a:lumMod val="100000"/>
              </a:schemeClr>
            </a:gs>
            <a:gs pos="100000">
              <a:schemeClr val="accent2">
                <a:hueOff val="-1102811"/>
                <a:satOff val="1243"/>
                <a:lumOff val="2942"/>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t>Saturday sports classes,</a:t>
          </a:r>
        </a:p>
      </dsp:txBody>
      <dsp:txXfrm>
        <a:off x="3572168" y="1337698"/>
        <a:ext cx="1623713" cy="974227"/>
      </dsp:txXfrm>
    </dsp:sp>
    <dsp:sp modelId="{12CC6B9A-E570-4FEE-9D1A-3C17DFB7D10A}">
      <dsp:nvSpPr>
        <dsp:cNvPr id="0" name=""/>
        <dsp:cNvSpPr/>
      </dsp:nvSpPr>
      <dsp:spPr>
        <a:xfrm>
          <a:off x="1786084" y="2474297"/>
          <a:ext cx="1623713" cy="974227"/>
        </a:xfrm>
        <a:prstGeom prst="rect">
          <a:avLst/>
        </a:prstGeom>
        <a:gradFill rotWithShape="0">
          <a:gsLst>
            <a:gs pos="0">
              <a:schemeClr val="accent2">
                <a:hueOff val="-1323373"/>
                <a:satOff val="1492"/>
                <a:lumOff val="3530"/>
                <a:alphaOff val="0"/>
                <a:satMod val="100000"/>
                <a:lumMod val="100000"/>
              </a:schemeClr>
            </a:gs>
            <a:gs pos="50000">
              <a:schemeClr val="accent2">
                <a:hueOff val="-1323373"/>
                <a:satOff val="1492"/>
                <a:lumOff val="3530"/>
                <a:alphaOff val="0"/>
                <a:shade val="99000"/>
                <a:satMod val="105000"/>
                <a:lumMod val="100000"/>
              </a:schemeClr>
            </a:gs>
            <a:gs pos="100000">
              <a:schemeClr val="accent2">
                <a:hueOff val="-1323373"/>
                <a:satOff val="1492"/>
                <a:lumOff val="353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t>Show and Share in classes once a term.</a:t>
          </a:r>
        </a:p>
      </dsp:txBody>
      <dsp:txXfrm>
        <a:off x="1786084" y="2474297"/>
        <a:ext cx="1623713" cy="97422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3A881983-6212-48BB-A974-DB25E38BEEBA}" type="datetimeFigureOut">
              <a:rPr lang="en-GB" smtClean="0"/>
              <a:t>12/09/2019</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2D1FBA17-1E7D-4401-B67E-CF0F36D8EDF3}" type="slidenum">
              <a:rPr lang="en-GB" smtClean="0"/>
              <a:t>‹#›</a:t>
            </a:fld>
            <a:endParaRPr lang="en-GB"/>
          </a:p>
        </p:txBody>
      </p:sp>
    </p:spTree>
    <p:extLst>
      <p:ext uri="{BB962C8B-B14F-4D97-AF65-F5344CB8AC3E}">
        <p14:creationId xmlns:p14="http://schemas.microsoft.com/office/powerpoint/2010/main" val="3566201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E77EFA97-0C68-4B45-88BC-361E4B1DDFCF}" type="datetimeFigureOut">
              <a:rPr lang="en-GB" smtClean="0"/>
              <a:t>12/09/2019</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6651524A-F264-4AE9-A56A-850A2DF9B7DF}" type="slidenum">
              <a:rPr lang="en-GB" smtClean="0"/>
              <a:t>‹#›</a:t>
            </a:fld>
            <a:endParaRPr lang="en-GB"/>
          </a:p>
        </p:txBody>
      </p:sp>
    </p:spTree>
    <p:extLst>
      <p:ext uri="{BB962C8B-B14F-4D97-AF65-F5344CB8AC3E}">
        <p14:creationId xmlns:p14="http://schemas.microsoft.com/office/powerpoint/2010/main" val="3838266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Emily</a:t>
            </a:r>
          </a:p>
        </p:txBody>
      </p:sp>
      <p:sp>
        <p:nvSpPr>
          <p:cNvPr id="4" name="Slide Number Placeholder 3"/>
          <p:cNvSpPr>
            <a:spLocks noGrp="1"/>
          </p:cNvSpPr>
          <p:nvPr>
            <p:ph type="sldNum" sz="quarter" idx="10"/>
          </p:nvPr>
        </p:nvSpPr>
        <p:spPr/>
        <p:txBody>
          <a:bodyPr/>
          <a:lstStyle/>
          <a:p>
            <a:fld id="{6651524A-F264-4AE9-A56A-850A2DF9B7DF}" type="slidenum">
              <a:rPr lang="en-GB" smtClean="0"/>
              <a:t>2</a:t>
            </a:fld>
            <a:endParaRPr lang="en-GB"/>
          </a:p>
        </p:txBody>
      </p:sp>
    </p:spTree>
    <p:extLst>
      <p:ext uri="{BB962C8B-B14F-4D97-AF65-F5344CB8AC3E}">
        <p14:creationId xmlns:p14="http://schemas.microsoft.com/office/powerpoint/2010/main" val="2226287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6651524A-F264-4AE9-A56A-850A2DF9B7DF}" type="slidenum">
              <a:rPr lang="en-GB" smtClean="0"/>
              <a:t>11</a:t>
            </a:fld>
            <a:endParaRPr lang="en-GB"/>
          </a:p>
        </p:txBody>
      </p:sp>
    </p:spTree>
    <p:extLst>
      <p:ext uri="{BB962C8B-B14F-4D97-AF65-F5344CB8AC3E}">
        <p14:creationId xmlns:p14="http://schemas.microsoft.com/office/powerpoint/2010/main" val="1048295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Cormac</a:t>
            </a:r>
          </a:p>
        </p:txBody>
      </p:sp>
      <p:sp>
        <p:nvSpPr>
          <p:cNvPr id="4" name="Slide Number Placeholder 3"/>
          <p:cNvSpPr>
            <a:spLocks noGrp="1"/>
          </p:cNvSpPr>
          <p:nvPr>
            <p:ph type="sldNum" sz="quarter" idx="5"/>
          </p:nvPr>
        </p:nvSpPr>
        <p:spPr/>
        <p:txBody>
          <a:bodyPr/>
          <a:lstStyle/>
          <a:p>
            <a:fld id="{6651524A-F264-4AE9-A56A-850A2DF9B7DF}" type="slidenum">
              <a:rPr lang="en-GB" smtClean="0"/>
              <a:t>12</a:t>
            </a:fld>
            <a:endParaRPr lang="en-GB"/>
          </a:p>
        </p:txBody>
      </p:sp>
    </p:spTree>
    <p:extLst>
      <p:ext uri="{BB962C8B-B14F-4D97-AF65-F5344CB8AC3E}">
        <p14:creationId xmlns:p14="http://schemas.microsoft.com/office/powerpoint/2010/main" val="4187952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u="sng">
                <a:cs typeface="Calibri"/>
              </a:rPr>
              <a:t>SHARON</a:t>
            </a:r>
            <a:endParaRPr lang="en-GB" u="sng"/>
          </a:p>
          <a:p>
            <a:endParaRPr lang="en-GB" u="sng"/>
          </a:p>
          <a:p>
            <a:r>
              <a:rPr lang="en-GB" sz="1200" b="0" i="0" u="sng" kern="1200">
                <a:solidFill>
                  <a:schemeClr val="tx1"/>
                </a:solidFill>
                <a:effectLst/>
                <a:latin typeface="+mn-lt"/>
                <a:ea typeface="+mn-ea"/>
                <a:cs typeface="+mn-cs"/>
              </a:rPr>
              <a:t>Remarkable Rainforests</a:t>
            </a:r>
            <a:r>
              <a:rPr lang="en-GB" sz="1200" b="0" i="0" kern="1200">
                <a:solidFill>
                  <a:schemeClr val="tx1"/>
                </a:solidFill>
                <a:effectLst/>
                <a:latin typeface="+mn-lt"/>
                <a:ea typeface="+mn-ea"/>
                <a:cs typeface="+mn-cs"/>
              </a:rPr>
              <a:t> </a:t>
            </a:r>
            <a:endParaRPr lang="en-GB">
              <a:ea typeface="+mn-ea"/>
              <a:cs typeface="+mn-cs"/>
            </a:endParaRPr>
          </a:p>
          <a:p>
            <a:pPr rtl="0" fontAlgn="base"/>
            <a:r>
              <a:rPr lang="en-GB" sz="1200" b="0" i="0" kern="1200">
                <a:solidFill>
                  <a:schemeClr val="tx1"/>
                </a:solidFill>
                <a:effectLst/>
                <a:latin typeface="+mn-lt"/>
                <a:ea typeface="+mn-ea"/>
                <a:cs typeface="+mn-cs"/>
              </a:rPr>
              <a:t>Rainforests once covered 14% of our world’s surface. Now they cover less than 5%. Every second, an area of the rainforest the size of a football field is being destroyed. Scientists believe that, if we lose our rainforests, we will put our whole planet at risk. What should we do to help save the rainforest? </a:t>
            </a:r>
          </a:p>
          <a:p>
            <a:pPr rtl="0" fontAlgn="base"/>
            <a:r>
              <a:rPr lang="en-GB" sz="1200" b="0" i="0" u="sng" kern="1200">
                <a:solidFill>
                  <a:schemeClr val="tx1"/>
                </a:solidFill>
                <a:effectLst/>
                <a:latin typeface="+mn-lt"/>
                <a:ea typeface="+mn-ea"/>
                <a:cs typeface="+mn-cs"/>
              </a:rPr>
              <a:t>Crafty Creators</a:t>
            </a:r>
            <a:r>
              <a:rPr lang="en-GB" sz="1200" b="0" i="0" kern="1200">
                <a:solidFill>
                  <a:schemeClr val="tx1"/>
                </a:solidFill>
                <a:effectLst/>
                <a:latin typeface="+mn-lt"/>
                <a:ea typeface="+mn-ea"/>
                <a:cs typeface="+mn-cs"/>
              </a:rPr>
              <a:t> </a:t>
            </a:r>
            <a:endParaRPr lang="en-GB" sz="1200" b="0" i="0" kern="1200">
              <a:solidFill>
                <a:schemeClr val="tx1"/>
              </a:solidFill>
              <a:effectLst/>
              <a:latin typeface="+mn-lt"/>
              <a:cs typeface="Calibri"/>
            </a:endParaRPr>
          </a:p>
          <a:p>
            <a:pPr rtl="0" fontAlgn="base"/>
            <a:r>
              <a:rPr lang="en-GB" sz="1200" b="0" i="0" kern="1200">
                <a:solidFill>
                  <a:schemeClr val="tx1"/>
                </a:solidFill>
                <a:effectLst/>
                <a:latin typeface="+mn-lt"/>
                <a:ea typeface="+mn-ea"/>
                <a:cs typeface="+mn-cs"/>
              </a:rPr>
              <a:t>Inventions have transformed the way that we live our daily lives – from the simple paperclip to the latest mobile device. By learning about the important inventions that have changed our world, we can discover how we could become great inventors too.  </a:t>
            </a:r>
          </a:p>
          <a:p>
            <a:pPr rtl="0" fontAlgn="base"/>
            <a:r>
              <a:rPr lang="en-GB" sz="1200" b="0" i="0" kern="1200">
                <a:solidFill>
                  <a:schemeClr val="tx1"/>
                </a:solidFill>
                <a:effectLst/>
                <a:latin typeface="+mn-lt"/>
                <a:ea typeface="+mn-ea"/>
                <a:cs typeface="+mn-cs"/>
              </a:rPr>
              <a:t> </a:t>
            </a:r>
            <a:endParaRPr lang="en-GB" sz="1200" b="0" i="0" kern="1200">
              <a:solidFill>
                <a:schemeClr val="tx1"/>
              </a:solidFill>
              <a:effectLst/>
              <a:latin typeface="+mn-lt"/>
              <a:cs typeface="Calibri"/>
            </a:endParaRPr>
          </a:p>
          <a:p>
            <a:pPr rtl="0" fontAlgn="base"/>
            <a:r>
              <a:rPr lang="en-GB" sz="1200" b="0" i="0" u="sng" kern="1200">
                <a:solidFill>
                  <a:schemeClr val="tx1"/>
                </a:solidFill>
                <a:effectLst/>
                <a:latin typeface="+mn-lt"/>
                <a:ea typeface="+mn-ea"/>
                <a:cs typeface="+mn-cs"/>
              </a:rPr>
              <a:t>Groovy Greeks</a:t>
            </a:r>
            <a:r>
              <a:rPr lang="en-GB" sz="1200" b="0" i="0" kern="1200">
                <a:solidFill>
                  <a:schemeClr val="tx1"/>
                </a:solidFill>
                <a:effectLst/>
                <a:latin typeface="+mn-lt"/>
                <a:ea typeface="+mn-ea"/>
                <a:cs typeface="+mn-cs"/>
              </a:rPr>
              <a:t> </a:t>
            </a:r>
            <a:endParaRPr lang="en-GB" sz="1200" b="0" i="0" kern="1200">
              <a:solidFill>
                <a:schemeClr val="tx1"/>
              </a:solidFill>
              <a:effectLst/>
              <a:latin typeface="+mn-lt"/>
              <a:cs typeface="Calibri"/>
            </a:endParaRPr>
          </a:p>
          <a:p>
            <a:pPr rtl="0" fontAlgn="base"/>
            <a:r>
              <a:rPr lang="en-GB" sz="1200" b="0" i="0" kern="1200">
                <a:solidFill>
                  <a:schemeClr val="tx1"/>
                </a:solidFill>
                <a:effectLst/>
                <a:latin typeface="+mn-lt"/>
                <a:ea typeface="+mn-ea"/>
                <a:cs typeface="+mn-cs"/>
              </a:rPr>
              <a:t>The Greeks told stories, not just to entertain but as a means of passing on their history, beliefs and culture. Many of these stories we refer to as myths and legends, stories that are timeless and are as relevant today as when they were first told. By studying these myths and legends we can learn more about the Greek people and their culture, and understand how we - today - can adapt and craft our own stories for future generations to enjoy. </a:t>
            </a:r>
          </a:p>
          <a:p>
            <a:pPr rtl="0" fontAlgn="base"/>
            <a:r>
              <a:rPr lang="en-GB" sz="1200" b="0" i="0" u="sng" kern="1200">
                <a:solidFill>
                  <a:schemeClr val="tx1"/>
                </a:solidFill>
                <a:effectLst/>
                <a:latin typeface="+mn-lt"/>
                <a:ea typeface="+mn-ea"/>
                <a:cs typeface="+mn-cs"/>
              </a:rPr>
              <a:t>Intrepid Explorers</a:t>
            </a:r>
            <a:r>
              <a:rPr lang="en-GB" sz="1200" b="0" i="0" kern="1200">
                <a:solidFill>
                  <a:schemeClr val="tx1"/>
                </a:solidFill>
                <a:effectLst/>
                <a:latin typeface="+mn-lt"/>
                <a:ea typeface="+mn-ea"/>
                <a:cs typeface="+mn-cs"/>
              </a:rPr>
              <a:t> </a:t>
            </a:r>
            <a:endParaRPr lang="en-GB" sz="1200" b="0" i="0" kern="1200">
              <a:solidFill>
                <a:schemeClr val="tx1"/>
              </a:solidFill>
              <a:effectLst/>
              <a:latin typeface="+mn-lt"/>
              <a:cs typeface="Calibri"/>
            </a:endParaRPr>
          </a:p>
          <a:p>
            <a:pPr rtl="0" fontAlgn="base"/>
            <a:r>
              <a:rPr lang="en-GB" sz="1200" b="0" i="0" kern="1200">
                <a:solidFill>
                  <a:schemeClr val="tx1"/>
                </a:solidFill>
                <a:effectLst/>
                <a:latin typeface="+mn-lt"/>
                <a:ea typeface="+mn-ea"/>
                <a:cs typeface="+mn-cs"/>
              </a:rPr>
              <a:t>Do you love discovering new places? Yes? Well you might just be an explorer. Explorers are people who travel to new places in the world and discover new things that they didn’t know existed. So much of what we know today about our world is because we have been explorers in the past. Being an explorer is exciting but scary at the same time. Could you be an explorer? Let’s find out. </a:t>
            </a:r>
          </a:p>
          <a:p>
            <a:endParaRPr lang="en-GB"/>
          </a:p>
        </p:txBody>
      </p:sp>
      <p:sp>
        <p:nvSpPr>
          <p:cNvPr id="4" name="Slide Number Placeholder 3"/>
          <p:cNvSpPr>
            <a:spLocks noGrp="1"/>
          </p:cNvSpPr>
          <p:nvPr>
            <p:ph type="sldNum" sz="quarter" idx="10"/>
          </p:nvPr>
        </p:nvSpPr>
        <p:spPr/>
        <p:txBody>
          <a:bodyPr/>
          <a:lstStyle/>
          <a:p>
            <a:fld id="{6651524A-F264-4AE9-A56A-850A2DF9B7DF}" type="slidenum">
              <a:rPr lang="en-GB" smtClean="0"/>
              <a:t>15</a:t>
            </a:fld>
            <a:endParaRPr lang="en-GB"/>
          </a:p>
        </p:txBody>
      </p:sp>
    </p:spTree>
    <p:extLst>
      <p:ext uri="{BB962C8B-B14F-4D97-AF65-F5344CB8AC3E}">
        <p14:creationId xmlns:p14="http://schemas.microsoft.com/office/powerpoint/2010/main" val="2586202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sharon</a:t>
            </a:r>
            <a:endParaRPr lang="en-US">
              <a:cs typeface="Calibri"/>
            </a:endParaRPr>
          </a:p>
        </p:txBody>
      </p:sp>
      <p:sp>
        <p:nvSpPr>
          <p:cNvPr id="4" name="Slide Number Placeholder 3"/>
          <p:cNvSpPr>
            <a:spLocks noGrp="1"/>
          </p:cNvSpPr>
          <p:nvPr>
            <p:ph type="sldNum" sz="quarter" idx="5"/>
          </p:nvPr>
        </p:nvSpPr>
        <p:spPr/>
        <p:txBody>
          <a:bodyPr/>
          <a:lstStyle/>
          <a:p>
            <a:fld id="{6651524A-F264-4AE9-A56A-850A2DF9B7DF}" type="slidenum">
              <a:rPr lang="en-GB" smtClean="0"/>
              <a:t>16</a:t>
            </a:fld>
            <a:endParaRPr lang="en-GB"/>
          </a:p>
        </p:txBody>
      </p:sp>
    </p:spTree>
    <p:extLst>
      <p:ext uri="{BB962C8B-B14F-4D97-AF65-F5344CB8AC3E}">
        <p14:creationId xmlns:p14="http://schemas.microsoft.com/office/powerpoint/2010/main" val="177844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Sharon</a:t>
            </a:r>
          </a:p>
        </p:txBody>
      </p:sp>
      <p:sp>
        <p:nvSpPr>
          <p:cNvPr id="4" name="Slide Number Placeholder 3"/>
          <p:cNvSpPr>
            <a:spLocks noGrp="1"/>
          </p:cNvSpPr>
          <p:nvPr>
            <p:ph type="sldNum" sz="quarter" idx="5"/>
          </p:nvPr>
        </p:nvSpPr>
        <p:spPr/>
        <p:txBody>
          <a:bodyPr/>
          <a:lstStyle/>
          <a:p>
            <a:fld id="{6651524A-F264-4AE9-A56A-850A2DF9B7DF}" type="slidenum">
              <a:rPr lang="en-GB" smtClean="0"/>
              <a:t>3</a:t>
            </a:fld>
            <a:endParaRPr lang="en-GB"/>
          </a:p>
        </p:txBody>
      </p:sp>
    </p:spTree>
    <p:extLst>
      <p:ext uri="{BB962C8B-B14F-4D97-AF65-F5344CB8AC3E}">
        <p14:creationId xmlns:p14="http://schemas.microsoft.com/office/powerpoint/2010/main" val="2054333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Cormac</a:t>
            </a:r>
          </a:p>
        </p:txBody>
      </p:sp>
      <p:sp>
        <p:nvSpPr>
          <p:cNvPr id="4" name="Slide Number Placeholder 3"/>
          <p:cNvSpPr>
            <a:spLocks noGrp="1"/>
          </p:cNvSpPr>
          <p:nvPr>
            <p:ph type="sldNum" sz="quarter" idx="5"/>
          </p:nvPr>
        </p:nvSpPr>
        <p:spPr/>
        <p:txBody>
          <a:bodyPr/>
          <a:lstStyle/>
          <a:p>
            <a:fld id="{6651524A-F264-4AE9-A56A-850A2DF9B7DF}" type="slidenum">
              <a:rPr lang="en-GB" smtClean="0"/>
              <a:t>4</a:t>
            </a:fld>
            <a:endParaRPr lang="en-GB"/>
          </a:p>
        </p:txBody>
      </p:sp>
    </p:spTree>
    <p:extLst>
      <p:ext uri="{BB962C8B-B14F-4D97-AF65-F5344CB8AC3E}">
        <p14:creationId xmlns:p14="http://schemas.microsoft.com/office/powerpoint/2010/main" val="211809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Cormac All available on VLE</a:t>
            </a:r>
          </a:p>
        </p:txBody>
      </p:sp>
      <p:sp>
        <p:nvSpPr>
          <p:cNvPr id="4" name="Slide Number Placeholder 3"/>
          <p:cNvSpPr>
            <a:spLocks noGrp="1"/>
          </p:cNvSpPr>
          <p:nvPr>
            <p:ph type="sldNum" sz="quarter" idx="5"/>
          </p:nvPr>
        </p:nvSpPr>
        <p:spPr/>
        <p:txBody>
          <a:bodyPr/>
          <a:lstStyle/>
          <a:p>
            <a:fld id="{6651524A-F264-4AE9-A56A-850A2DF9B7DF}" type="slidenum">
              <a:rPr lang="en-GB" smtClean="0"/>
              <a:t>5</a:t>
            </a:fld>
            <a:endParaRPr lang="en-GB"/>
          </a:p>
        </p:txBody>
      </p:sp>
    </p:spTree>
    <p:extLst>
      <p:ext uri="{BB962C8B-B14F-4D97-AF65-F5344CB8AC3E}">
        <p14:creationId xmlns:p14="http://schemas.microsoft.com/office/powerpoint/2010/main" val="2373586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Sharon</a:t>
            </a:r>
          </a:p>
        </p:txBody>
      </p:sp>
      <p:sp>
        <p:nvSpPr>
          <p:cNvPr id="4" name="Slide Number Placeholder 3"/>
          <p:cNvSpPr>
            <a:spLocks noGrp="1"/>
          </p:cNvSpPr>
          <p:nvPr>
            <p:ph type="sldNum" sz="quarter" idx="5"/>
          </p:nvPr>
        </p:nvSpPr>
        <p:spPr/>
        <p:txBody>
          <a:bodyPr/>
          <a:lstStyle/>
          <a:p>
            <a:fld id="{6651524A-F264-4AE9-A56A-850A2DF9B7DF}" type="slidenum">
              <a:rPr lang="en-GB" smtClean="0"/>
              <a:t>6</a:t>
            </a:fld>
            <a:endParaRPr lang="en-GB"/>
          </a:p>
        </p:txBody>
      </p:sp>
    </p:spTree>
    <p:extLst>
      <p:ext uri="{BB962C8B-B14F-4D97-AF65-F5344CB8AC3E}">
        <p14:creationId xmlns:p14="http://schemas.microsoft.com/office/powerpoint/2010/main" val="2459410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Emily</a:t>
            </a:r>
          </a:p>
        </p:txBody>
      </p:sp>
      <p:sp>
        <p:nvSpPr>
          <p:cNvPr id="4" name="Slide Number Placeholder 3"/>
          <p:cNvSpPr>
            <a:spLocks noGrp="1"/>
          </p:cNvSpPr>
          <p:nvPr>
            <p:ph type="sldNum" sz="quarter" idx="5"/>
          </p:nvPr>
        </p:nvSpPr>
        <p:spPr/>
        <p:txBody>
          <a:bodyPr/>
          <a:lstStyle/>
          <a:p>
            <a:fld id="{6651524A-F264-4AE9-A56A-850A2DF9B7DF}" type="slidenum">
              <a:rPr lang="en-GB" smtClean="0"/>
              <a:t>7</a:t>
            </a:fld>
            <a:endParaRPr lang="en-GB"/>
          </a:p>
        </p:txBody>
      </p:sp>
    </p:spTree>
    <p:extLst>
      <p:ext uri="{BB962C8B-B14F-4D97-AF65-F5344CB8AC3E}">
        <p14:creationId xmlns:p14="http://schemas.microsoft.com/office/powerpoint/2010/main" val="2516919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Emily</a:t>
            </a:r>
          </a:p>
        </p:txBody>
      </p:sp>
      <p:sp>
        <p:nvSpPr>
          <p:cNvPr id="4" name="Slide Number Placeholder 3"/>
          <p:cNvSpPr>
            <a:spLocks noGrp="1"/>
          </p:cNvSpPr>
          <p:nvPr>
            <p:ph type="sldNum" sz="quarter" idx="5"/>
          </p:nvPr>
        </p:nvSpPr>
        <p:spPr/>
        <p:txBody>
          <a:bodyPr/>
          <a:lstStyle/>
          <a:p>
            <a:fld id="{6651524A-F264-4AE9-A56A-850A2DF9B7DF}" type="slidenum">
              <a:rPr lang="en-GB" smtClean="0"/>
              <a:t>8</a:t>
            </a:fld>
            <a:endParaRPr lang="en-GB"/>
          </a:p>
        </p:txBody>
      </p:sp>
    </p:spTree>
    <p:extLst>
      <p:ext uri="{BB962C8B-B14F-4D97-AF65-F5344CB8AC3E}">
        <p14:creationId xmlns:p14="http://schemas.microsoft.com/office/powerpoint/2010/main" val="1353118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Cormac</a:t>
            </a:r>
          </a:p>
        </p:txBody>
      </p:sp>
      <p:sp>
        <p:nvSpPr>
          <p:cNvPr id="4" name="Slide Number Placeholder 3"/>
          <p:cNvSpPr>
            <a:spLocks noGrp="1"/>
          </p:cNvSpPr>
          <p:nvPr>
            <p:ph type="sldNum" sz="quarter" idx="5"/>
          </p:nvPr>
        </p:nvSpPr>
        <p:spPr/>
        <p:txBody>
          <a:bodyPr/>
          <a:lstStyle/>
          <a:p>
            <a:fld id="{6651524A-F264-4AE9-A56A-850A2DF9B7DF}" type="slidenum">
              <a:rPr lang="en-GB" smtClean="0"/>
              <a:t>9</a:t>
            </a:fld>
            <a:endParaRPr lang="en-GB"/>
          </a:p>
        </p:txBody>
      </p:sp>
    </p:spTree>
    <p:extLst>
      <p:ext uri="{BB962C8B-B14F-4D97-AF65-F5344CB8AC3E}">
        <p14:creationId xmlns:p14="http://schemas.microsoft.com/office/powerpoint/2010/main" val="2891151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Children who have not been picked up at 3:15 will be taken to main reception and then enrolled in Extra Time</a:t>
            </a:r>
          </a:p>
          <a:p>
            <a:endParaRPr lang="en-GB">
              <a:cs typeface="Calibri"/>
            </a:endParaRPr>
          </a:p>
          <a:p>
            <a:r>
              <a:rPr lang="en-GB">
                <a:cs typeface="Calibri"/>
              </a:rPr>
              <a:t>Sharon</a:t>
            </a:r>
          </a:p>
        </p:txBody>
      </p:sp>
      <p:sp>
        <p:nvSpPr>
          <p:cNvPr id="4" name="Slide Number Placeholder 3"/>
          <p:cNvSpPr>
            <a:spLocks noGrp="1"/>
          </p:cNvSpPr>
          <p:nvPr>
            <p:ph type="sldNum" sz="quarter" idx="10"/>
          </p:nvPr>
        </p:nvSpPr>
        <p:spPr/>
        <p:txBody>
          <a:bodyPr/>
          <a:lstStyle/>
          <a:p>
            <a:fld id="{6651524A-F264-4AE9-A56A-850A2DF9B7DF}" type="slidenum">
              <a:rPr lang="en-GB" smtClean="0"/>
              <a:t>10</a:t>
            </a:fld>
            <a:endParaRPr lang="en-GB"/>
          </a:p>
        </p:txBody>
      </p:sp>
    </p:spTree>
    <p:extLst>
      <p:ext uri="{BB962C8B-B14F-4D97-AF65-F5344CB8AC3E}">
        <p14:creationId xmlns:p14="http://schemas.microsoft.com/office/powerpoint/2010/main" val="8783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DDA51639-B2D6-4652-B8C3-1B4C224A7BAF}" type="datetimeFigureOut">
              <a:rPr lang="en-US" smtClean="0"/>
              <a:t>9/12/2019</a:t>
            </a:fld>
            <a:endParaRPr lang="en-US"/>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279501217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1A6AA8-A04B-4104-9AE2-BD48D340E27F}"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53489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E0BF79-FAC6-4A96-8DE1-F7B82E2E1652}"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184010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pic>
        <p:nvPicPr>
          <p:cNvPr id="8" name="Picture 5" descr="NAE_PPT_Inside - Groove Lin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685800"/>
            <a:ext cx="9144001" cy="641350"/>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6331065"/>
            <a:ext cx="9143999" cy="368447"/>
          </a:xfrm>
          <a:prstGeom prst="rect">
            <a:avLst/>
          </a:prstGeom>
        </p:spPr>
      </p:pic>
      <p:sp>
        <p:nvSpPr>
          <p:cNvPr id="10" name="Title 1"/>
          <p:cNvSpPr>
            <a:spLocks noGrp="1"/>
          </p:cNvSpPr>
          <p:nvPr>
            <p:ph type="title"/>
          </p:nvPr>
        </p:nvSpPr>
        <p:spPr>
          <a:xfrm>
            <a:off x="306670" y="302173"/>
            <a:ext cx="7772400" cy="572961"/>
          </a:xfrm>
        </p:spPr>
        <p:txBody>
          <a:bodyPr anchor="t">
            <a:noAutofit/>
          </a:bodyPr>
          <a:lstStyle>
            <a:lvl1pPr algn="l">
              <a:defRPr sz="2100" b="0" i="0" cap="none" baseline="0">
                <a:solidFill>
                  <a:sysClr val="windowText" lastClr="000000"/>
                </a:solidFill>
                <a:latin typeface="Arial" panose="020B0604020202020204" pitchFamily="34" charset="0"/>
                <a:cs typeface="Arial" panose="020B0604020202020204" pitchFamily="34" charset="0"/>
              </a:defRPr>
            </a:lvl1pPr>
          </a:lstStyle>
          <a:p>
            <a:r>
              <a:rPr lang="en-US"/>
              <a:t>Click to edit Master title style</a:t>
            </a:r>
          </a:p>
        </p:txBody>
      </p:sp>
      <p:sp>
        <p:nvSpPr>
          <p:cNvPr id="12" name="Footer Placeholder 2"/>
          <p:cNvSpPr>
            <a:spLocks noGrp="1"/>
          </p:cNvSpPr>
          <p:nvPr>
            <p:ph type="ftr" sz="quarter" idx="3"/>
          </p:nvPr>
        </p:nvSpPr>
        <p:spPr>
          <a:xfrm>
            <a:off x="3028950" y="6492877"/>
            <a:ext cx="3086100" cy="365125"/>
          </a:xfrm>
          <a:prstGeom prst="rect">
            <a:avLst/>
          </a:prstGeom>
        </p:spPr>
        <p:txBody>
          <a:bodyPr vert="horz" lIns="91440" tIns="45720" rIns="91440" bIns="45720" rtlCol="0" anchor="ctr"/>
          <a:lstStyle>
            <a:lvl1pPr algn="ctr">
              <a:defRPr sz="825" b="0" i="0">
                <a:solidFill>
                  <a:schemeClr val="bg2">
                    <a:lumMod val="50000"/>
                  </a:schemeClr>
                </a:solidFill>
                <a:latin typeface="Arial" charset="0"/>
                <a:ea typeface="Arial" charset="0"/>
                <a:cs typeface="Arial" charset="0"/>
              </a:defRPr>
            </a:lvl1pPr>
          </a:lstStyle>
          <a:p>
            <a:r>
              <a:rPr lang="en-US"/>
              <a:t>Title goes here</a:t>
            </a:r>
          </a:p>
        </p:txBody>
      </p:sp>
      <p:sp>
        <p:nvSpPr>
          <p:cNvPr id="13" name="Slide Number Placeholder 3"/>
          <p:cNvSpPr>
            <a:spLocks noGrp="1"/>
          </p:cNvSpPr>
          <p:nvPr>
            <p:ph type="sldNum" sz="quarter" idx="4"/>
          </p:nvPr>
        </p:nvSpPr>
        <p:spPr>
          <a:xfrm>
            <a:off x="6457950" y="6492877"/>
            <a:ext cx="2057400" cy="365125"/>
          </a:xfrm>
          <a:prstGeom prst="rect">
            <a:avLst/>
          </a:prstGeom>
        </p:spPr>
        <p:txBody>
          <a:bodyPr vert="horz" lIns="91440" tIns="45720" rIns="91440" bIns="45720" rtlCol="0" anchor="ctr"/>
          <a:lstStyle>
            <a:lvl1pPr algn="r">
              <a:defRPr sz="825">
                <a:solidFill>
                  <a:schemeClr val="bg2">
                    <a:lumMod val="50000"/>
                  </a:schemeClr>
                </a:solidFill>
                <a:latin typeface="Arial" charset="0"/>
                <a:ea typeface="Arial" charset="0"/>
                <a:cs typeface="Arial" charset="0"/>
              </a:defRPr>
            </a:lvl1pPr>
          </a:lstStyle>
          <a:p>
            <a:fld id="{B21E416C-82ED-5C4D-8976-6F0E4F2B1DC2}" type="slidenum">
              <a:rPr lang="en-US" smtClean="0"/>
              <a:pPr/>
              <a:t>‹#›</a:t>
            </a:fld>
            <a:endParaRPr lang="en-US"/>
          </a:p>
        </p:txBody>
      </p:sp>
      <p:sp>
        <p:nvSpPr>
          <p:cNvPr id="14" name="Date Placeholder 3"/>
          <p:cNvSpPr>
            <a:spLocks noGrp="1"/>
          </p:cNvSpPr>
          <p:nvPr>
            <p:ph type="dt" sz="half" idx="2"/>
          </p:nvPr>
        </p:nvSpPr>
        <p:spPr>
          <a:xfrm>
            <a:off x="399601" y="6492877"/>
            <a:ext cx="2409861" cy="365125"/>
          </a:xfrm>
          <a:prstGeom prst="rect">
            <a:avLst/>
          </a:prstGeom>
        </p:spPr>
        <p:txBody>
          <a:bodyPr anchor="ctr" anchorCtr="1"/>
          <a:lstStyle>
            <a:lvl1pPr algn="ctr" fontAlgn="ctr">
              <a:defRPr sz="825" baseline="0">
                <a:solidFill>
                  <a:schemeClr val="bg2">
                    <a:lumMod val="50000"/>
                  </a:schemeClr>
                </a:solidFill>
                <a:latin typeface="Arial" charset="0"/>
                <a:ea typeface="Arial" charset="0"/>
                <a:cs typeface="Arial" charset="0"/>
              </a:defRPr>
            </a:lvl1pPr>
          </a:lstStyle>
          <a:p>
            <a:fld id="{B0292380-CAD4-5F4D-A42D-231AA9B1D96B}" type="datetime3">
              <a:rPr lang="en-HK" smtClean="0"/>
              <a:pPr/>
              <a:t>12 September 2019</a:t>
            </a:fld>
            <a:endParaRPr lang="en-US"/>
          </a:p>
        </p:txBody>
      </p:sp>
    </p:spTree>
    <p:extLst>
      <p:ext uri="{BB962C8B-B14F-4D97-AF65-F5344CB8AC3E}">
        <p14:creationId xmlns:p14="http://schemas.microsoft.com/office/powerpoint/2010/main" val="406221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FF5DD9-2C52-442D-92E2-8072C0C3D7C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510933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C44961B7-6B89-48AB-966F-622E2788EECC}" type="datetimeFigureOut">
              <a:rPr lang="en-US" smtClean="0"/>
              <a:t>9/12/2019</a:t>
            </a:fld>
            <a:endParaRPr lang="en-US"/>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6453378" y="5211060"/>
            <a:ext cx="1584198" cy="228600"/>
          </a:xfrm>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81467755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D3D6FB-79CC-4683-A046-BBE785BA1BE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723873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12B3E8-48F1-4B23-8498-D8A04A81EC9C}"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54005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B90D90-AA62-404D-A741-635B4370F9CB}"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573244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38834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1CF131DD-A141-4471-BCF9-C6073EDD7E20}" type="datetimeFigureOut">
              <a:rPr lang="en-US" smtClean="0"/>
              <a:t>9/12/2019</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4FAB73BC-B049-4115-A692-8D63A059BFB8}" type="slidenum">
              <a:rPr lang="en-US" smtClean="0"/>
              <a:pPr/>
              <a:t>‹#›</a:t>
            </a:fld>
            <a:endParaRPr lang="en-US"/>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211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a:t>Click to edit Master title style</a:t>
            </a:r>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smtClean="0"/>
              <a:t>9/12/2019</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4FAB73BC-B049-4115-A692-8D63A059BFB8}" type="slidenum">
              <a:rPr lang="en-US" smtClean="0"/>
              <a:pPr/>
              <a:t>‹#›</a:t>
            </a:fld>
            <a:endParaRPr lang="en-US"/>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30321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CBC48EC7-AF6A-48D3-8284-14BACBEBDD84}" type="datetimeFigureOut">
              <a:rPr lang="en-US" smtClean="0"/>
              <a:t>9/12/2019</a:t>
            </a:fld>
            <a:endParaRPr lang="en-US"/>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1455570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hf sldNum="0" hdr="0" ftr="0" dt="0"/>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pbis.fireflycloud.net/year-4-3/kamyk/reading-resources-and-tips" TargetMode="Externa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app.seesaw.me/s/778-795-363"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app.seesaw.me/" TargetMode="External"/><Relationship Id="rId5" Type="http://schemas.openxmlformats.org/officeDocument/2006/relationships/hyperlink" Target="https://app.seesaw.me/s/967-672-546" TargetMode="External"/><Relationship Id="rId4" Type="http://schemas.openxmlformats.org/officeDocument/2006/relationships/hyperlink" Target="https://app.seesaw.me/s/106-312-967" TargetMode="Externa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8" Type="http://schemas.openxmlformats.org/officeDocument/2006/relationships/hyperlink" Target="mailto:Zdenka.hrebejkova@pbis.cz" TargetMode="External"/><Relationship Id="rId3" Type="http://schemas.openxmlformats.org/officeDocument/2006/relationships/hyperlink" Target="mailto:Cormac.jaffari@pbis.cz" TargetMode="External"/><Relationship Id="rId7" Type="http://schemas.openxmlformats.org/officeDocument/2006/relationships/hyperlink" Target="mailto:Timothy.bottomley@pbis.cz"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Emily.clark@pbis.cz" TargetMode="External"/><Relationship Id="rId5" Type="http://schemas.openxmlformats.org/officeDocument/2006/relationships/hyperlink" Target="mailto:lenka.suchomelova@pbis.cz" TargetMode="External"/><Relationship Id="rId4" Type="http://schemas.openxmlformats.org/officeDocument/2006/relationships/hyperlink" Target="mailto:Sharon.culek@pbis.cz" TargetMode="Externa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pbis.fireflycloud.net/year-4-3/kamy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31F3-B269-A44B-8444-FBC264375AAF}"/>
              </a:ext>
            </a:extLst>
          </p:cNvPr>
          <p:cNvSpPr>
            <a:spLocks noGrp="1"/>
          </p:cNvSpPr>
          <p:nvPr>
            <p:ph type="ctrTitle"/>
          </p:nvPr>
        </p:nvSpPr>
        <p:spPr/>
        <p:txBody>
          <a:bodyPr/>
          <a:lstStyle/>
          <a:p>
            <a:r>
              <a:rPr lang="en-US"/>
              <a:t>PBIS Year 4 </a:t>
            </a:r>
            <a:br>
              <a:rPr lang="en-US"/>
            </a:br>
            <a:r>
              <a:rPr lang="en-US"/>
              <a:t>Welcome Meeting </a:t>
            </a:r>
          </a:p>
        </p:txBody>
      </p:sp>
      <p:pic>
        <p:nvPicPr>
          <p:cNvPr id="4" name="Picture Placeholder 7"/>
          <p:cNvPicPr>
            <a:picLocks noChangeAspect="1"/>
          </p:cNvPicPr>
          <p:nvPr/>
        </p:nvPicPr>
        <p:blipFill rotWithShape="1">
          <a:blip r:embed="rId2">
            <a:extLst>
              <a:ext uri="{28A0092B-C50C-407E-A947-70E740481C1C}">
                <a14:useLocalDpi xmlns:a14="http://schemas.microsoft.com/office/drawing/2010/main" val="0"/>
              </a:ext>
            </a:extLst>
          </a:blip>
          <a:srcRect l="3457" t="899" r="14379" b="-899"/>
          <a:stretch/>
        </p:blipFill>
        <p:spPr>
          <a:xfrm>
            <a:off x="393120" y="104520"/>
            <a:ext cx="2725793" cy="719460"/>
          </a:xfrm>
          <a:prstGeom prst="rect">
            <a:avLst/>
          </a:prstGeom>
        </p:spPr>
      </p:pic>
    </p:spTree>
    <p:extLst>
      <p:ext uri="{BB962C8B-B14F-4D97-AF65-F5344CB8AC3E}">
        <p14:creationId xmlns:p14="http://schemas.microsoft.com/office/powerpoint/2010/main" val="2035822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8DE2-55D5-9B44-85CE-2F0E11FD0E03}"/>
              </a:ext>
            </a:extLst>
          </p:cNvPr>
          <p:cNvSpPr>
            <a:spLocks noGrp="1"/>
          </p:cNvSpPr>
          <p:nvPr>
            <p:ph type="title"/>
          </p:nvPr>
        </p:nvSpPr>
        <p:spPr>
          <a:xfrm>
            <a:off x="731520" y="465618"/>
            <a:ext cx="7680960" cy="1371600"/>
          </a:xfrm>
        </p:spPr>
        <p:txBody>
          <a:bodyPr/>
          <a:lstStyle/>
          <a:p>
            <a:r>
              <a:rPr lang="en-US"/>
              <a:t>Start and End of Day in Year 4</a:t>
            </a:r>
          </a:p>
        </p:txBody>
      </p:sp>
      <p:sp>
        <p:nvSpPr>
          <p:cNvPr id="3" name="Content Placeholder 2">
            <a:extLst>
              <a:ext uri="{FF2B5EF4-FFF2-40B4-BE49-F238E27FC236}">
                <a16:creationId xmlns:a16="http://schemas.microsoft.com/office/drawing/2014/main" id="{0FCC7A42-1B60-6E45-B7C7-C0D662987E25}"/>
              </a:ext>
            </a:extLst>
          </p:cNvPr>
          <p:cNvSpPr>
            <a:spLocks noGrp="1"/>
          </p:cNvSpPr>
          <p:nvPr>
            <p:ph idx="1"/>
          </p:nvPr>
        </p:nvSpPr>
        <p:spPr>
          <a:xfrm>
            <a:off x="376007" y="1444183"/>
            <a:ext cx="8036473" cy="5005777"/>
          </a:xfrm>
        </p:spPr>
        <p:txBody>
          <a:bodyPr vert="horz" lIns="68580" tIns="34290" rIns="68580" bIns="34290" rtlCol="0" anchor="t">
            <a:noAutofit/>
          </a:bodyPr>
          <a:lstStyle/>
          <a:p>
            <a:pPr>
              <a:lnSpc>
                <a:spcPct val="150000"/>
              </a:lnSpc>
            </a:pPr>
            <a:r>
              <a:rPr lang="en-GB" sz="1600" dirty="0"/>
              <a:t>Students can start making their way to classes from 8:10. They should not come to the classroom before then. A song will play in main reception and the children can start walking to class.</a:t>
            </a:r>
          </a:p>
          <a:p>
            <a:pPr>
              <a:lnSpc>
                <a:spcPct val="150000"/>
              </a:lnSpc>
            </a:pPr>
            <a:r>
              <a:rPr lang="en-GB" sz="1600" dirty="0">
                <a:solidFill>
                  <a:schemeClr val="tx2"/>
                </a:solidFill>
              </a:rPr>
              <a:t>At 8:30, students must be in class. </a:t>
            </a:r>
            <a:r>
              <a:rPr lang="en-GB" sz="1400" i="1" dirty="0">
                <a:solidFill>
                  <a:schemeClr val="tx2"/>
                </a:solidFill>
              </a:rPr>
              <a:t>After this time, the main reception will record any student as ‘late’ regardless of reason. The class teacher or administrator can change this according to the reason. Absences and ‘late’ are recorded on reports.</a:t>
            </a:r>
          </a:p>
          <a:p>
            <a:pPr>
              <a:lnSpc>
                <a:spcPct val="150000"/>
              </a:lnSpc>
            </a:pPr>
            <a:r>
              <a:rPr lang="en-GB" sz="1600" dirty="0"/>
              <a:t>At 3:15, children can be collected outside their Year 4 classroom. Clubs begin at 3:20 and end at 4:00. </a:t>
            </a:r>
          </a:p>
          <a:p>
            <a:pPr>
              <a:lnSpc>
                <a:spcPct val="150000"/>
              </a:lnSpc>
            </a:pPr>
            <a:r>
              <a:rPr lang="en-GB" sz="1600" dirty="0">
                <a:solidFill>
                  <a:schemeClr val="tx2"/>
                </a:solidFill>
              </a:rPr>
              <a:t>Please note that children </a:t>
            </a:r>
            <a:r>
              <a:rPr lang="en-GB" sz="1600" b="1" dirty="0">
                <a:solidFill>
                  <a:schemeClr val="tx2"/>
                </a:solidFill>
              </a:rPr>
              <a:t>cannot</a:t>
            </a:r>
            <a:r>
              <a:rPr lang="en-GB" sz="1600" dirty="0">
                <a:solidFill>
                  <a:schemeClr val="tx2"/>
                </a:solidFill>
              </a:rPr>
              <a:t> play in front of the school or play unsupervised on the playground. A parent must be with them.</a:t>
            </a:r>
          </a:p>
          <a:p>
            <a:pPr>
              <a:lnSpc>
                <a:spcPct val="150000"/>
              </a:lnSpc>
            </a:pPr>
            <a:r>
              <a:rPr lang="en-GB" sz="1600" dirty="0"/>
              <a:t>Children cannot play in the Early years playground after school. This is because they are trying to create a learning environment with resources left outside, there is also a garden and classroom area.  </a:t>
            </a:r>
          </a:p>
          <a:p>
            <a:pPr>
              <a:lnSpc>
                <a:spcPct val="150000"/>
              </a:lnSpc>
            </a:pPr>
            <a:endParaRPr lang="en-GB" sz="1600" dirty="0"/>
          </a:p>
          <a:p>
            <a:endParaRPr lang="en-US" sz="1600" dirty="0"/>
          </a:p>
        </p:txBody>
      </p:sp>
      <p:pic>
        <p:nvPicPr>
          <p:cNvPr id="4" name="Picture Placeholder 7"/>
          <p:cNvPicPr>
            <a:picLocks noChangeAspect="1"/>
          </p:cNvPicPr>
          <p:nvPr/>
        </p:nvPicPr>
        <p:blipFill rotWithShape="1">
          <a:blip r:embed="rId3">
            <a:extLst>
              <a:ext uri="{28A0092B-C50C-407E-A947-70E740481C1C}">
                <a14:useLocalDpi xmlns:a14="http://schemas.microsoft.com/office/drawing/2010/main" val="0"/>
              </a:ext>
            </a:extLst>
          </a:blip>
          <a:srcRect l="3457" t="899" r="14379" b="-899"/>
          <a:stretch/>
        </p:blipFill>
        <p:spPr>
          <a:xfrm>
            <a:off x="307428" y="282864"/>
            <a:ext cx="2725793" cy="719460"/>
          </a:xfrm>
          <a:prstGeom prst="rect">
            <a:avLst/>
          </a:prstGeom>
        </p:spPr>
      </p:pic>
    </p:spTree>
    <p:extLst>
      <p:ext uri="{BB962C8B-B14F-4D97-AF65-F5344CB8AC3E}">
        <p14:creationId xmlns:p14="http://schemas.microsoft.com/office/powerpoint/2010/main" val="2510722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70">
            <a:extLst>
              <a:ext uri="{FF2B5EF4-FFF2-40B4-BE49-F238E27FC236}">
                <a16:creationId xmlns:a16="http://schemas.microsoft.com/office/drawing/2014/main" id="{0E9B969E-CD96-4162-BA90-449BBDA95E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17371"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4101" name="Rectangle 72">
            <a:extLst>
              <a:ext uri="{FF2B5EF4-FFF2-40B4-BE49-F238E27FC236}">
                <a16:creationId xmlns:a16="http://schemas.microsoft.com/office/drawing/2014/main" id="{6B6401A4-FEE5-4976-857C-1FD0CDB2E2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7371" y="0"/>
            <a:ext cx="61265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preview"/>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00622" y="1478050"/>
            <a:ext cx="5160054" cy="3741038"/>
          </a:xfrm>
          <a:prstGeom prst="rect">
            <a:avLst/>
          </a:prstGeom>
          <a:noFill/>
          <a:extLst>
            <a:ext uri="{909E8E84-426E-40DD-AFC4-6F175D3DCCD1}">
              <a14:hiddenFill xmlns:a14="http://schemas.microsoft.com/office/drawing/2010/main">
                <a:solidFill>
                  <a:srgbClr val="FFFFFF"/>
                </a:solidFill>
              </a14:hiddenFill>
            </a:ext>
          </a:extLst>
        </p:spPr>
      </p:pic>
      <p:sp>
        <p:nvSpPr>
          <p:cNvPr id="4102" name="Rectangle 74">
            <a:extLst>
              <a:ext uri="{FF2B5EF4-FFF2-40B4-BE49-F238E27FC236}">
                <a16:creationId xmlns:a16="http://schemas.microsoft.com/office/drawing/2014/main" id="{047AF1DF-6993-45FB-92A5-C36B1A680F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18771" cy="6858000"/>
          </a:xfrm>
          <a:prstGeom prst="rect">
            <a:avLst/>
          </a:prstGeom>
          <a:blipFill dpi="0" rotWithShape="1">
            <a:blip r:embed="rId4">
              <a:alphaModFix amt="6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2574" y="643464"/>
            <a:ext cx="2166258" cy="1428737"/>
          </a:xfrm>
        </p:spPr>
        <p:txBody>
          <a:bodyPr>
            <a:normAutofit/>
          </a:bodyPr>
          <a:lstStyle/>
          <a:p>
            <a:r>
              <a:rPr lang="en-GB" sz="2800">
                <a:solidFill>
                  <a:srgbClr val="FFFFFF"/>
                </a:solidFill>
              </a:rPr>
              <a:t>Year 6 SATs Results</a:t>
            </a:r>
          </a:p>
        </p:txBody>
      </p:sp>
      <p:sp>
        <p:nvSpPr>
          <p:cNvPr id="3" name="Content Placeholder 2"/>
          <p:cNvSpPr>
            <a:spLocks noGrp="1"/>
          </p:cNvSpPr>
          <p:nvPr>
            <p:ph idx="1"/>
          </p:nvPr>
        </p:nvSpPr>
        <p:spPr>
          <a:xfrm>
            <a:off x="482502" y="2184036"/>
            <a:ext cx="2166330" cy="3869634"/>
          </a:xfrm>
        </p:spPr>
        <p:txBody>
          <a:bodyPr vert="horz" lIns="91440" tIns="45720" rIns="91440" bIns="45720" rtlCol="0" anchor="t">
            <a:normAutofit/>
          </a:bodyPr>
          <a:lstStyle/>
          <a:p>
            <a:r>
              <a:rPr lang="en-GB" sz="1400">
                <a:solidFill>
                  <a:srgbClr val="FFFFFF"/>
                </a:solidFill>
              </a:rPr>
              <a:t>These results reflect the whole primary journey.</a:t>
            </a:r>
          </a:p>
          <a:p>
            <a:r>
              <a:rPr lang="en-GB" sz="1400">
                <a:solidFill>
                  <a:srgbClr val="FFFFFF"/>
                </a:solidFill>
              </a:rPr>
              <a:t>Parent support is essential for reading progress</a:t>
            </a:r>
          </a:p>
          <a:p>
            <a:r>
              <a:rPr lang="en-GB" sz="1400" b="1">
                <a:solidFill>
                  <a:srgbClr val="FFFFFF"/>
                </a:solidFill>
                <a:highlight>
                  <a:srgbClr val="000080"/>
                </a:highlight>
                <a:hlinkClick r:id="rId5"/>
              </a:rPr>
              <a:t>https://pbis.fireflycloud.net/year-4-3/kamyk/reading-resources-and-tips</a:t>
            </a:r>
            <a:endParaRPr lang="en-GB" sz="1400" b="1">
              <a:solidFill>
                <a:srgbClr val="FFFFFF"/>
              </a:solidFill>
              <a:highlight>
                <a:srgbClr val="000080"/>
              </a:highlight>
            </a:endParaRPr>
          </a:p>
        </p:txBody>
      </p:sp>
    </p:spTree>
    <p:extLst>
      <p:ext uri="{BB962C8B-B14F-4D97-AF65-F5344CB8AC3E}">
        <p14:creationId xmlns:p14="http://schemas.microsoft.com/office/powerpoint/2010/main" val="1585285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455F7F3-3A58-4BBB-95C7-CF706F9FFA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AE3D314-6F93-4D91-8C0F-E92657F465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022" y="237744"/>
            <a:ext cx="3314699" cy="6382512"/>
          </a:xfrm>
          <a:prstGeom prst="rect">
            <a:avLst/>
          </a:prstGeom>
          <a:solidFill>
            <a:schemeClr val="bg2"/>
          </a:solidFill>
          <a:ln w="6350" cap="flat" cmpd="sng" algn="ctr">
            <a:noFill/>
            <a:prstDash val="solid"/>
          </a:ln>
          <a:effectLst>
            <a:softEdge rad="0"/>
          </a:effectLst>
        </p:spPr>
      </p:sp>
      <p:sp>
        <p:nvSpPr>
          <p:cNvPr id="4" name="Title 1">
            <a:extLst>
              <a:ext uri="{FF2B5EF4-FFF2-40B4-BE49-F238E27FC236}">
                <a16:creationId xmlns:a16="http://schemas.microsoft.com/office/drawing/2014/main" id="{389DB38D-CF32-473F-AAE7-FCEFBA00984C}"/>
              </a:ext>
            </a:extLst>
          </p:cNvPr>
          <p:cNvSpPr txBox="1">
            <a:spLocks/>
          </p:cNvSpPr>
          <p:nvPr/>
        </p:nvSpPr>
        <p:spPr>
          <a:xfrm>
            <a:off x="290097" y="559477"/>
            <a:ext cx="2963859" cy="57099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a:lstStyle>
          <a:p>
            <a:pPr algn="ctr">
              <a:spcAft>
                <a:spcPts val="600"/>
              </a:spcAft>
            </a:pPr>
            <a:r>
              <a:rPr lang="en-US"/>
              <a:t>Homework and Reading in Year 4 </a:t>
            </a:r>
          </a:p>
        </p:txBody>
      </p:sp>
      <p:graphicFrame>
        <p:nvGraphicFramePr>
          <p:cNvPr id="8" name="Content Placeholder 2">
            <a:extLst>
              <a:ext uri="{FF2B5EF4-FFF2-40B4-BE49-F238E27FC236}">
                <a16:creationId xmlns:a16="http://schemas.microsoft.com/office/drawing/2014/main" id="{82AB4085-0B07-4B6D-A091-46680AE082D4}"/>
              </a:ext>
            </a:extLst>
          </p:cNvPr>
          <p:cNvGraphicFramePr/>
          <p:nvPr>
            <p:extLst>
              <p:ext uri="{D42A27DB-BD31-4B8C-83A1-F6EECF244321}">
                <p14:modId xmlns:p14="http://schemas.microsoft.com/office/powerpoint/2010/main" val="3313961136"/>
              </p:ext>
            </p:extLst>
          </p:nvPr>
        </p:nvGraphicFramePr>
        <p:xfrm>
          <a:off x="3688716" y="371739"/>
          <a:ext cx="5260058" cy="6331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9744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Reading Eggs</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59616" y="1849755"/>
            <a:ext cx="7552864" cy="4438650"/>
          </a:xfrm>
          <a:prstGeom prst="rect">
            <a:avLst/>
          </a:prstGeom>
        </p:spPr>
      </p:pic>
    </p:spTree>
    <p:extLst>
      <p:ext uri="{BB962C8B-B14F-4D97-AF65-F5344CB8AC3E}">
        <p14:creationId xmlns:p14="http://schemas.microsoft.com/office/powerpoint/2010/main" val="3978320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err="1"/>
              <a:t>Maths</a:t>
            </a:r>
            <a:r>
              <a:rPr lang="en-US"/>
              <a:t> Curriculum</a:t>
            </a:r>
          </a:p>
        </p:txBody>
      </p:sp>
      <p:sp>
        <p:nvSpPr>
          <p:cNvPr id="4" name="Slide Number Placeholder 3"/>
          <p:cNvSpPr>
            <a:spLocks noGrp="1"/>
          </p:cNvSpPr>
          <p:nvPr>
            <p:ph type="sldNum" sz="quarter" idx="4"/>
          </p:nvPr>
        </p:nvSpPr>
        <p:spPr/>
        <p:txBody>
          <a:bodyPr/>
          <a:lstStyle/>
          <a:p>
            <a:fld id="{B21E416C-82ED-5C4D-8976-6F0E4F2B1DC2}" type="slidenum">
              <a:rPr lang="en-US" smtClean="0"/>
              <a:pPr/>
              <a:t>14</a:t>
            </a:fld>
            <a:endParaRPr lang="en-US"/>
          </a:p>
        </p:txBody>
      </p:sp>
      <p:sp>
        <p:nvSpPr>
          <p:cNvPr id="5" name="Date Placeholder 4"/>
          <p:cNvSpPr>
            <a:spLocks noGrp="1"/>
          </p:cNvSpPr>
          <p:nvPr>
            <p:ph type="dt" sz="half" idx="2"/>
          </p:nvPr>
        </p:nvSpPr>
        <p:spPr/>
        <p:txBody>
          <a:bodyPr/>
          <a:lstStyle/>
          <a:p>
            <a:fld id="{B0292380-CAD4-5F4D-A42D-231AA9B1D96B}" type="datetime3">
              <a:rPr lang="en-HK" smtClean="0"/>
              <a:pPr/>
              <a:t>12 September 2019</a:t>
            </a:fld>
            <a:endParaRPr lang="en-US"/>
          </a:p>
        </p:txBody>
      </p:sp>
      <p:sp>
        <p:nvSpPr>
          <p:cNvPr id="10" name="Title 1"/>
          <p:cNvSpPr txBox="1">
            <a:spLocks/>
          </p:cNvSpPr>
          <p:nvPr/>
        </p:nvSpPr>
        <p:spPr>
          <a:xfrm>
            <a:off x="528739" y="1216531"/>
            <a:ext cx="4173890" cy="572961"/>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100" b="0" i="0" kern="1200" cap="none" baseline="0">
                <a:solidFill>
                  <a:sysClr val="windowText" lastClr="000000"/>
                </a:solidFill>
                <a:latin typeface="Arial" panose="020B0604020202020204" pitchFamily="34" charset="0"/>
                <a:ea typeface="Arial" charset="0"/>
                <a:cs typeface="Arial" panose="020B0604020202020204" pitchFamily="34" charset="0"/>
              </a:defRPr>
            </a:lvl1pPr>
          </a:lstStyle>
          <a:p>
            <a:pPr algn="ctr"/>
            <a:r>
              <a:rPr lang="en-GB" u="sng" err="1"/>
              <a:t>TimesTablesRockstars</a:t>
            </a:r>
            <a:endParaRPr lang="en-GB" u="sng"/>
          </a:p>
          <a:p>
            <a:pPr algn="ctr"/>
            <a:endParaRPr lang="en-GB" u="sng"/>
          </a:p>
          <a:p>
            <a:pPr algn="ctr"/>
            <a:endParaRPr lang="en-GB" u="sng"/>
          </a:p>
          <a:p>
            <a:pPr algn="ctr"/>
            <a:endParaRPr lang="en-GB" u="sng"/>
          </a:p>
          <a:p>
            <a:pPr algn="ctr"/>
            <a:endParaRPr lang="en-GB" u="sng"/>
          </a:p>
          <a:p>
            <a:pPr algn="ctr"/>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729" y="2130887"/>
            <a:ext cx="3501465" cy="2509383"/>
          </a:xfrm>
          <a:prstGeom prst="rect">
            <a:avLst/>
          </a:prstGeom>
        </p:spPr>
      </p:pic>
      <p:sp>
        <p:nvSpPr>
          <p:cNvPr id="8" name="Title 1"/>
          <p:cNvSpPr txBox="1">
            <a:spLocks/>
          </p:cNvSpPr>
          <p:nvPr/>
        </p:nvSpPr>
        <p:spPr>
          <a:xfrm>
            <a:off x="4702629" y="1216531"/>
            <a:ext cx="4173890" cy="572961"/>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100" b="0" i="0" kern="1200" cap="none" baseline="0">
                <a:solidFill>
                  <a:sysClr val="windowText" lastClr="000000"/>
                </a:solidFill>
                <a:latin typeface="Arial" panose="020B0604020202020204" pitchFamily="34" charset="0"/>
                <a:ea typeface="Arial" charset="0"/>
                <a:cs typeface="Arial" panose="020B0604020202020204" pitchFamily="34" charset="0"/>
              </a:defRPr>
            </a:lvl1pPr>
          </a:lstStyle>
          <a:p>
            <a:pPr algn="ctr"/>
            <a:r>
              <a:rPr lang="en-GB" u="sng" err="1"/>
              <a:t>Mathletics</a:t>
            </a:r>
            <a:endParaRPr lang="en-GB" u="sng"/>
          </a:p>
          <a:p>
            <a:pPr algn="ctr"/>
            <a:endParaRPr lang="en-GB" u="sng"/>
          </a:p>
          <a:p>
            <a:pPr algn="ctr"/>
            <a:endParaRPr lang="en-GB" u="sng"/>
          </a:p>
          <a:p>
            <a:pPr algn="ctr"/>
            <a:endParaRPr lang="en-GB" u="sng"/>
          </a:p>
          <a:p>
            <a:pPr algn="ctr"/>
            <a:endParaRPr lang="en-GB" u="sng"/>
          </a:p>
          <a:p>
            <a:pPr algn="ctr"/>
            <a:endParaRPr lang="en-GB"/>
          </a:p>
        </p:txBody>
      </p:sp>
      <p:sp>
        <p:nvSpPr>
          <p:cNvPr id="11" name="Title 1"/>
          <p:cNvSpPr txBox="1">
            <a:spLocks/>
          </p:cNvSpPr>
          <p:nvPr/>
        </p:nvSpPr>
        <p:spPr>
          <a:xfrm>
            <a:off x="158624" y="5280093"/>
            <a:ext cx="4173890" cy="572961"/>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100" b="0" i="0" kern="1200" cap="none" baseline="0">
                <a:solidFill>
                  <a:sysClr val="windowText" lastClr="000000"/>
                </a:solidFill>
                <a:latin typeface="Arial" panose="020B0604020202020204" pitchFamily="34" charset="0"/>
                <a:ea typeface="Arial" charset="0"/>
                <a:cs typeface="Arial" panose="020B0604020202020204" pitchFamily="34" charset="0"/>
              </a:defRPr>
            </a:lvl1pPr>
          </a:lstStyle>
          <a:p>
            <a:pPr marL="342900" indent="-342900">
              <a:buFont typeface="Arial" panose="020B0604020202020204" pitchFamily="34" charset="0"/>
              <a:buChar char="•"/>
            </a:pPr>
            <a:r>
              <a:rPr lang="en-GB" dirty="0">
                <a:latin typeface="Arial"/>
                <a:cs typeface="Arial"/>
              </a:rPr>
              <a:t>Times table practise </a:t>
            </a:r>
          </a:p>
          <a:p>
            <a:pPr marL="342900" indent="-342900">
              <a:buFont typeface="Arial" panose="020B0604020202020204" pitchFamily="34" charset="0"/>
              <a:buChar char="•"/>
            </a:pPr>
            <a:r>
              <a:rPr lang="en-GB" dirty="0"/>
              <a:t>Times table events</a:t>
            </a:r>
          </a:p>
          <a:p>
            <a:pPr marL="342900" indent="-342900">
              <a:buFont typeface="Arial" panose="020B0604020202020204" pitchFamily="34" charset="0"/>
              <a:buChar char="•"/>
            </a:pPr>
            <a:r>
              <a:rPr lang="en-GB" dirty="0"/>
              <a:t>Wristband rewards for speed </a:t>
            </a:r>
          </a:p>
          <a:p>
            <a:pPr marL="342900" indent="-342900">
              <a:buFont typeface="Arial" panose="020B0604020202020204" pitchFamily="34" charset="0"/>
              <a:buChar char="•"/>
            </a:pPr>
            <a:endParaRPr lang="en-GB" dirty="0"/>
          </a:p>
          <a:p>
            <a:pPr algn="ctr"/>
            <a:endParaRPr lang="en-GB" u="sng" dirty="0"/>
          </a:p>
          <a:p>
            <a:pPr algn="ctr"/>
            <a:endParaRPr lang="en-GB" u="sng" dirty="0"/>
          </a:p>
          <a:p>
            <a:pPr algn="ctr"/>
            <a:endParaRPr lang="en-GB" u="sng" dirty="0"/>
          </a:p>
          <a:p>
            <a:pPr algn="ctr"/>
            <a:endParaRPr lang="en-GB" dirty="0"/>
          </a:p>
        </p:txBody>
      </p:sp>
      <p:pic>
        <p:nvPicPr>
          <p:cNvPr id="9" name="Picture 8"/>
          <p:cNvPicPr>
            <a:picLocks noChangeAspect="1"/>
          </p:cNvPicPr>
          <p:nvPr/>
        </p:nvPicPr>
        <p:blipFill>
          <a:blip r:embed="rId3"/>
          <a:stretch>
            <a:fillRect/>
          </a:stretch>
        </p:blipFill>
        <p:spPr>
          <a:xfrm>
            <a:off x="5537231" y="2130887"/>
            <a:ext cx="2978119" cy="2089128"/>
          </a:xfrm>
          <a:prstGeom prst="rect">
            <a:avLst/>
          </a:prstGeom>
        </p:spPr>
      </p:pic>
      <p:sp>
        <p:nvSpPr>
          <p:cNvPr id="13" name="Title 1"/>
          <p:cNvSpPr txBox="1">
            <a:spLocks/>
          </p:cNvSpPr>
          <p:nvPr/>
        </p:nvSpPr>
        <p:spPr>
          <a:xfrm>
            <a:off x="4939345" y="5280092"/>
            <a:ext cx="4173890" cy="572961"/>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100" b="0" i="0" kern="1200" cap="none" baseline="0">
                <a:solidFill>
                  <a:sysClr val="windowText" lastClr="000000"/>
                </a:solidFill>
                <a:latin typeface="Arial" panose="020B0604020202020204" pitchFamily="34" charset="0"/>
                <a:ea typeface="Arial" charset="0"/>
                <a:cs typeface="Arial" panose="020B0604020202020204" pitchFamily="34" charset="0"/>
              </a:defRPr>
            </a:lvl1pPr>
          </a:lstStyle>
          <a:p>
            <a:pPr marL="342900" indent="-342900">
              <a:buFont typeface="Arial" panose="020B0604020202020204" pitchFamily="34" charset="0"/>
              <a:buChar char="•"/>
            </a:pPr>
            <a:r>
              <a:rPr lang="en-GB" dirty="0">
                <a:latin typeface="Arial"/>
                <a:cs typeface="Arial"/>
              </a:rPr>
              <a:t>Extensive practise and games</a:t>
            </a:r>
          </a:p>
          <a:p>
            <a:pPr marL="342900" indent="-342900">
              <a:buFont typeface="Arial" panose="020B0604020202020204" pitchFamily="34" charset="0"/>
              <a:buChar char="•"/>
            </a:pPr>
            <a:r>
              <a:rPr lang="en-GB" dirty="0">
                <a:latin typeface="Arial"/>
                <a:cs typeface="Arial"/>
              </a:rPr>
              <a:t>To be used in class and as homework</a:t>
            </a:r>
            <a:endParaRPr lang="en-GB" dirty="0"/>
          </a:p>
          <a:p>
            <a:endParaRPr lang="en-GB" dirty="0"/>
          </a:p>
          <a:p>
            <a:pPr algn="ctr"/>
            <a:endParaRPr lang="en-GB" u="sng" dirty="0"/>
          </a:p>
          <a:p>
            <a:pPr algn="ctr"/>
            <a:endParaRPr lang="en-GB" u="sng" dirty="0"/>
          </a:p>
          <a:p>
            <a:pPr algn="ctr"/>
            <a:endParaRPr lang="en-GB" u="sng" dirty="0"/>
          </a:p>
          <a:p>
            <a:pPr algn="ctr"/>
            <a:endParaRPr lang="en-GB" dirty="0"/>
          </a:p>
        </p:txBody>
      </p:sp>
      <p:sp>
        <p:nvSpPr>
          <p:cNvPr id="12" name="Title 11">
            <a:extLst>
              <a:ext uri="{FF2B5EF4-FFF2-40B4-BE49-F238E27FC236}">
                <a16:creationId xmlns:a16="http://schemas.microsoft.com/office/drawing/2014/main" id="{9FA6310E-E6DC-4F13-AA63-CF6E167C5AE8}"/>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821070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F6125-14D1-994A-83C7-FC510CA0D5C5}"/>
              </a:ext>
            </a:extLst>
          </p:cNvPr>
          <p:cNvSpPr>
            <a:spLocks noGrp="1"/>
          </p:cNvSpPr>
          <p:nvPr>
            <p:ph type="title"/>
          </p:nvPr>
        </p:nvSpPr>
        <p:spPr>
          <a:xfrm>
            <a:off x="731520" y="642594"/>
            <a:ext cx="7927848" cy="1371600"/>
          </a:xfrm>
        </p:spPr>
        <p:txBody>
          <a:bodyPr/>
          <a:lstStyle/>
          <a:p>
            <a:r>
              <a:rPr lang="en-US"/>
              <a:t>Our Curriculum Topics in Year 4</a:t>
            </a:r>
          </a:p>
        </p:txBody>
      </p:sp>
      <p:sp>
        <p:nvSpPr>
          <p:cNvPr id="3" name="Content Placeholder 2">
            <a:extLst>
              <a:ext uri="{FF2B5EF4-FFF2-40B4-BE49-F238E27FC236}">
                <a16:creationId xmlns:a16="http://schemas.microsoft.com/office/drawing/2014/main" id="{D2EFCD25-180D-654E-AAF0-968EC20AE455}"/>
              </a:ext>
            </a:extLst>
          </p:cNvPr>
          <p:cNvSpPr>
            <a:spLocks noGrp="1"/>
          </p:cNvSpPr>
          <p:nvPr>
            <p:ph idx="1"/>
          </p:nvPr>
        </p:nvSpPr>
        <p:spPr>
          <a:xfrm>
            <a:off x="625308" y="1752131"/>
            <a:ext cx="7927848" cy="4654296"/>
          </a:xfrm>
        </p:spPr>
        <p:txBody>
          <a:bodyPr>
            <a:normAutofit fontScale="92500" lnSpcReduction="20000"/>
          </a:bodyPr>
          <a:lstStyle/>
          <a:p>
            <a:r>
              <a:rPr lang="en-US" sz="1900"/>
              <a:t>Four 8-week topics and four 1 week, theme weeks in the year (e.g. Art week). </a:t>
            </a:r>
          </a:p>
          <a:p>
            <a:r>
              <a:rPr lang="en-US" sz="1900"/>
              <a:t>Thematic approach using the topic as a base for many lessons in the curriculum to make links and use integration opportunities across all subjects. </a:t>
            </a:r>
          </a:p>
          <a:p>
            <a:endParaRPr lang="en-US" sz="1900"/>
          </a:p>
          <a:p>
            <a:r>
              <a:rPr lang="en-US" sz="1900">
                <a:solidFill>
                  <a:schemeClr val="tx2"/>
                </a:solidFill>
              </a:rPr>
              <a:t>Topics - </a:t>
            </a:r>
          </a:p>
          <a:p>
            <a:pPr lvl="1"/>
            <a:r>
              <a:rPr lang="en-US" sz="1700" i="1">
                <a:solidFill>
                  <a:schemeClr val="tx2"/>
                </a:solidFill>
              </a:rPr>
              <a:t>Remarkable Rainforests</a:t>
            </a:r>
          </a:p>
          <a:p>
            <a:pPr lvl="1"/>
            <a:r>
              <a:rPr lang="en-US" sz="1700" i="1">
                <a:solidFill>
                  <a:schemeClr val="tx2"/>
                </a:solidFill>
              </a:rPr>
              <a:t>Crafty Creators</a:t>
            </a:r>
          </a:p>
          <a:p>
            <a:pPr lvl="1"/>
            <a:r>
              <a:rPr lang="en-US" sz="1700" i="1">
                <a:solidFill>
                  <a:schemeClr val="tx2"/>
                </a:solidFill>
              </a:rPr>
              <a:t>Groovy Greeks</a:t>
            </a:r>
          </a:p>
          <a:p>
            <a:pPr lvl="1"/>
            <a:r>
              <a:rPr lang="en-US" sz="1700" i="1">
                <a:solidFill>
                  <a:schemeClr val="tx2"/>
                </a:solidFill>
              </a:rPr>
              <a:t>Intrepid Explorers</a:t>
            </a:r>
          </a:p>
          <a:p>
            <a:pPr lvl="1"/>
            <a:endParaRPr lang="en-US" sz="1700"/>
          </a:p>
          <a:p>
            <a:r>
              <a:rPr lang="en-US" sz="1900"/>
              <a:t>Creative curriculum includes science, history, geography art and design technology. </a:t>
            </a:r>
          </a:p>
          <a:p>
            <a:r>
              <a:rPr lang="en-US" sz="1900"/>
              <a:t>Other subjects – English, </a:t>
            </a:r>
            <a:r>
              <a:rPr lang="en-US" sz="1900" err="1"/>
              <a:t>Maths</a:t>
            </a:r>
            <a:r>
              <a:rPr lang="en-US" sz="1900"/>
              <a:t>, PE, music, reading, PSHCE and computing.</a:t>
            </a:r>
          </a:p>
          <a:p>
            <a:endParaRPr lang="en-US"/>
          </a:p>
        </p:txBody>
      </p:sp>
      <p:pic>
        <p:nvPicPr>
          <p:cNvPr id="4" name="Picture Placeholder 7"/>
          <p:cNvPicPr>
            <a:picLocks noChangeAspect="1"/>
          </p:cNvPicPr>
          <p:nvPr/>
        </p:nvPicPr>
        <p:blipFill rotWithShape="1">
          <a:blip r:embed="rId3">
            <a:extLst>
              <a:ext uri="{28A0092B-C50C-407E-A947-70E740481C1C}">
                <a14:useLocalDpi xmlns:a14="http://schemas.microsoft.com/office/drawing/2010/main" val="0"/>
              </a:ext>
            </a:extLst>
          </a:blip>
          <a:srcRect l="3457" t="899" r="14379" b="-899"/>
          <a:stretch/>
        </p:blipFill>
        <p:spPr>
          <a:xfrm>
            <a:off x="283392" y="238401"/>
            <a:ext cx="2725793" cy="719460"/>
          </a:xfrm>
          <a:prstGeom prst="rect">
            <a:avLst/>
          </a:prstGeom>
        </p:spPr>
      </p:pic>
    </p:spTree>
    <p:extLst>
      <p:ext uri="{BB962C8B-B14F-4D97-AF65-F5344CB8AC3E}">
        <p14:creationId xmlns:p14="http://schemas.microsoft.com/office/powerpoint/2010/main" val="1967989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D8E80-E71C-45E0-A570-C191383157B6}"/>
              </a:ext>
            </a:extLst>
          </p:cNvPr>
          <p:cNvSpPr>
            <a:spLocks noGrp="1"/>
          </p:cNvSpPr>
          <p:nvPr>
            <p:ph type="title"/>
          </p:nvPr>
        </p:nvSpPr>
        <p:spPr>
          <a:xfrm>
            <a:off x="646679" y="208961"/>
            <a:ext cx="7680960" cy="1371600"/>
          </a:xfrm>
        </p:spPr>
        <p:txBody>
          <a:bodyPr/>
          <a:lstStyle/>
          <a:p>
            <a:r>
              <a:rPr lang="en-US"/>
              <a:t>Topic Map</a:t>
            </a:r>
          </a:p>
        </p:txBody>
      </p:sp>
      <p:sp>
        <p:nvSpPr>
          <p:cNvPr id="3" name="Content Placeholder 2">
            <a:extLst>
              <a:ext uri="{FF2B5EF4-FFF2-40B4-BE49-F238E27FC236}">
                <a16:creationId xmlns:a16="http://schemas.microsoft.com/office/drawing/2014/main" id="{0E70D483-63C3-48EF-894A-5C304BF47138}"/>
              </a:ext>
            </a:extLst>
          </p:cNvPr>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833121" y="1225582"/>
            <a:ext cx="7688710" cy="5338517"/>
          </a:xfrm>
          <a:prstGeom prst="rect">
            <a:avLst/>
          </a:prstGeom>
        </p:spPr>
      </p:pic>
    </p:spTree>
    <p:extLst>
      <p:ext uri="{BB962C8B-B14F-4D97-AF65-F5344CB8AC3E}">
        <p14:creationId xmlns:p14="http://schemas.microsoft.com/office/powerpoint/2010/main" val="715914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09E310-C7C2-4F23-B466-4417C8ED3B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51A4F4A1-146B-4D29-852A-F609966797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A4C31FF5-F97E-4082-BFC5-A880DB9F3F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00862" y="457200"/>
            <a:ext cx="6400235"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6015B4CE-42DE-4E9B-B800-B5B8142E6F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9350" y="621793"/>
            <a:ext cx="6149085" cy="5614416"/>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CE36247A-3286-4FC2-87BA-FBD3A7907BFA}"/>
              </a:ext>
            </a:extLst>
          </p:cNvPr>
          <p:cNvSpPr>
            <a:spLocks noGrp="1"/>
          </p:cNvSpPr>
          <p:nvPr>
            <p:ph type="title"/>
          </p:nvPr>
        </p:nvSpPr>
        <p:spPr>
          <a:xfrm>
            <a:off x="2883462" y="881210"/>
            <a:ext cx="5563443" cy="1517035"/>
          </a:xfrm>
        </p:spPr>
        <p:txBody>
          <a:bodyPr>
            <a:normAutofit/>
          </a:bodyPr>
          <a:lstStyle/>
          <a:p>
            <a:r>
              <a:rPr lang="en-US">
                <a:solidFill>
                  <a:schemeClr val="tx1">
                    <a:lumMod val="75000"/>
                    <a:lumOff val="25000"/>
                  </a:schemeClr>
                </a:solidFill>
              </a:rPr>
              <a:t>SeeSaw</a:t>
            </a:r>
          </a:p>
        </p:txBody>
      </p:sp>
      <p:sp>
        <p:nvSpPr>
          <p:cNvPr id="3" name="Content Placeholder 2">
            <a:extLst>
              <a:ext uri="{FF2B5EF4-FFF2-40B4-BE49-F238E27FC236}">
                <a16:creationId xmlns:a16="http://schemas.microsoft.com/office/drawing/2014/main" id="{CA38B9C6-4D31-42E3-8FF5-E2935752ABE7}"/>
              </a:ext>
            </a:extLst>
          </p:cNvPr>
          <p:cNvSpPr>
            <a:spLocks noGrp="1"/>
          </p:cNvSpPr>
          <p:nvPr>
            <p:ph idx="1"/>
          </p:nvPr>
        </p:nvSpPr>
        <p:spPr>
          <a:xfrm>
            <a:off x="2883462" y="2626840"/>
            <a:ext cx="5433827" cy="3131777"/>
          </a:xfrm>
        </p:spPr>
        <p:txBody>
          <a:bodyPr>
            <a:normAutofit/>
          </a:bodyPr>
          <a:lstStyle/>
          <a:p>
            <a:pPr>
              <a:lnSpc>
                <a:spcPct val="90000"/>
              </a:lnSpc>
            </a:pPr>
            <a:r>
              <a:rPr lang="en-GB" sz="1100" b="1">
                <a:solidFill>
                  <a:schemeClr val="tx1">
                    <a:lumMod val="75000"/>
                    <a:lumOff val="25000"/>
                  </a:schemeClr>
                </a:solidFill>
              </a:rPr>
              <a:t>Please Sign Up </a:t>
            </a:r>
          </a:p>
          <a:p>
            <a:pPr>
              <a:lnSpc>
                <a:spcPct val="90000"/>
              </a:lnSpc>
            </a:pPr>
            <a:r>
              <a:rPr lang="en-GB" sz="1100">
                <a:solidFill>
                  <a:schemeClr val="tx1">
                    <a:lumMod val="75000"/>
                    <a:lumOff val="25000"/>
                  </a:schemeClr>
                </a:solidFill>
              </a:rPr>
              <a:t>Click on your class link…</a:t>
            </a:r>
          </a:p>
          <a:p>
            <a:pPr>
              <a:lnSpc>
                <a:spcPct val="90000"/>
              </a:lnSpc>
            </a:pPr>
            <a:r>
              <a:rPr lang="en-GB" sz="1100">
                <a:solidFill>
                  <a:schemeClr val="tx1">
                    <a:lumMod val="75000"/>
                    <a:lumOff val="25000"/>
                  </a:schemeClr>
                </a:solidFill>
              </a:rPr>
              <a:t>4A: </a:t>
            </a:r>
            <a:r>
              <a:rPr lang="en-GB" sz="1100">
                <a:solidFill>
                  <a:schemeClr val="tx1">
                    <a:lumMod val="75000"/>
                    <a:lumOff val="25000"/>
                  </a:schemeClr>
                </a:solidFill>
                <a:hlinkClick r:id="rId3"/>
              </a:rPr>
              <a:t>https://app.seesaw.me/s/778-795-363</a:t>
            </a:r>
            <a:endParaRPr lang="en-GB" sz="1100">
              <a:solidFill>
                <a:schemeClr val="tx1">
                  <a:lumMod val="75000"/>
                  <a:lumOff val="25000"/>
                </a:schemeClr>
              </a:solidFill>
            </a:endParaRPr>
          </a:p>
          <a:p>
            <a:pPr>
              <a:lnSpc>
                <a:spcPct val="90000"/>
              </a:lnSpc>
            </a:pPr>
            <a:r>
              <a:rPr lang="en-GB" sz="1100">
                <a:solidFill>
                  <a:schemeClr val="tx1">
                    <a:lumMod val="75000"/>
                    <a:lumOff val="25000"/>
                  </a:schemeClr>
                </a:solidFill>
              </a:rPr>
              <a:t>4B: </a:t>
            </a:r>
            <a:r>
              <a:rPr lang="en-GB" sz="1100">
                <a:solidFill>
                  <a:schemeClr val="tx1">
                    <a:lumMod val="75000"/>
                    <a:lumOff val="25000"/>
                  </a:schemeClr>
                </a:solidFill>
                <a:hlinkClick r:id="rId4"/>
              </a:rPr>
              <a:t>https://app.seesaw.me/s/106-312-967</a:t>
            </a:r>
            <a:endParaRPr lang="en-GB" sz="1100">
              <a:solidFill>
                <a:schemeClr val="tx1">
                  <a:lumMod val="75000"/>
                  <a:lumOff val="25000"/>
                </a:schemeClr>
              </a:solidFill>
            </a:endParaRPr>
          </a:p>
          <a:p>
            <a:pPr>
              <a:lnSpc>
                <a:spcPct val="90000"/>
              </a:lnSpc>
            </a:pPr>
            <a:r>
              <a:rPr lang="en-GB" sz="1100">
                <a:solidFill>
                  <a:schemeClr val="tx1">
                    <a:lumMod val="75000"/>
                    <a:lumOff val="25000"/>
                  </a:schemeClr>
                </a:solidFill>
              </a:rPr>
              <a:t>4D:</a:t>
            </a:r>
            <a:r>
              <a:rPr lang="en-US" sz="1100">
                <a:solidFill>
                  <a:schemeClr val="tx1">
                    <a:lumMod val="75000"/>
                    <a:lumOff val="25000"/>
                  </a:schemeClr>
                </a:solidFill>
              </a:rPr>
              <a:t> </a:t>
            </a:r>
            <a:r>
              <a:rPr lang="en-GB" sz="1100">
                <a:solidFill>
                  <a:schemeClr val="tx1">
                    <a:lumMod val="75000"/>
                    <a:lumOff val="25000"/>
                  </a:schemeClr>
                </a:solidFill>
                <a:hlinkClick r:id="rId5"/>
              </a:rPr>
              <a:t>https://app.seesaw.me/s/967-672-546</a:t>
            </a:r>
            <a:endParaRPr lang="en-GB" sz="1100">
              <a:solidFill>
                <a:schemeClr val="tx1">
                  <a:lumMod val="75000"/>
                  <a:lumOff val="25000"/>
                </a:schemeClr>
              </a:solidFill>
            </a:endParaRPr>
          </a:p>
          <a:p>
            <a:pPr>
              <a:lnSpc>
                <a:spcPct val="90000"/>
              </a:lnSpc>
            </a:pPr>
            <a:endParaRPr lang="en-GB" sz="1100">
              <a:solidFill>
                <a:schemeClr val="tx1">
                  <a:lumMod val="75000"/>
                  <a:lumOff val="25000"/>
                </a:schemeClr>
              </a:solidFill>
            </a:endParaRPr>
          </a:p>
          <a:p>
            <a:pPr>
              <a:lnSpc>
                <a:spcPct val="90000"/>
              </a:lnSpc>
            </a:pPr>
            <a:r>
              <a:rPr lang="en-GB" sz="1100">
                <a:solidFill>
                  <a:schemeClr val="tx1">
                    <a:lumMod val="75000"/>
                    <a:lumOff val="25000"/>
                  </a:schemeClr>
                </a:solidFill>
              </a:rPr>
              <a:t>Choose your child from the list</a:t>
            </a:r>
          </a:p>
          <a:p>
            <a:pPr>
              <a:lnSpc>
                <a:spcPct val="90000"/>
              </a:lnSpc>
            </a:pPr>
            <a:r>
              <a:rPr lang="en-GB" sz="1100">
                <a:solidFill>
                  <a:schemeClr val="tx1">
                    <a:lumMod val="75000"/>
                    <a:lumOff val="25000"/>
                  </a:schemeClr>
                </a:solidFill>
              </a:rPr>
              <a:t>Create your account</a:t>
            </a:r>
          </a:p>
          <a:p>
            <a:pPr>
              <a:lnSpc>
                <a:spcPct val="90000"/>
              </a:lnSpc>
            </a:pPr>
            <a:r>
              <a:rPr lang="en-GB" sz="1100">
                <a:solidFill>
                  <a:schemeClr val="tx1">
                    <a:lumMod val="75000"/>
                    <a:lumOff val="25000"/>
                  </a:schemeClr>
                </a:solidFill>
              </a:rPr>
              <a:t>Once the teacher approves you, you can see content from your child</a:t>
            </a:r>
          </a:p>
          <a:p>
            <a:pPr>
              <a:lnSpc>
                <a:spcPct val="90000"/>
              </a:lnSpc>
            </a:pPr>
            <a:r>
              <a:rPr lang="en-GB" sz="1100">
                <a:solidFill>
                  <a:schemeClr val="tx1">
                    <a:lumMod val="75000"/>
                    <a:lumOff val="25000"/>
                  </a:schemeClr>
                </a:solidFill>
              </a:rPr>
              <a:t>After you sign up, download the free Seesaw Family app and sign in. You can also access Seesaw from a computer at </a:t>
            </a:r>
            <a:r>
              <a:rPr lang="en-GB" sz="1100">
                <a:solidFill>
                  <a:schemeClr val="tx1">
                    <a:lumMod val="75000"/>
                    <a:lumOff val="25000"/>
                  </a:schemeClr>
                </a:solidFill>
                <a:hlinkClick r:id="rId6"/>
              </a:rPr>
              <a:t>https://app.seesaw.me</a:t>
            </a:r>
            <a:r>
              <a:rPr lang="en-GB" sz="1100">
                <a:solidFill>
                  <a:schemeClr val="tx1">
                    <a:lumMod val="75000"/>
                    <a:lumOff val="25000"/>
                  </a:schemeClr>
                </a:solidFill>
              </a:rPr>
              <a:t>.</a:t>
            </a:r>
          </a:p>
          <a:p>
            <a:pPr>
              <a:lnSpc>
                <a:spcPct val="90000"/>
              </a:lnSpc>
            </a:pPr>
            <a:r>
              <a:rPr lang="en-GB" sz="1100">
                <a:solidFill>
                  <a:schemeClr val="tx1">
                    <a:lumMod val="75000"/>
                    <a:lumOff val="25000"/>
                  </a:schemeClr>
                </a:solidFill>
              </a:rPr>
              <a:t>Thank you for supporting your child's learning!</a:t>
            </a:r>
          </a:p>
          <a:p>
            <a:pPr>
              <a:lnSpc>
                <a:spcPct val="90000"/>
              </a:lnSpc>
            </a:pPr>
            <a:endParaRPr lang="en-US" sz="1100">
              <a:solidFill>
                <a:schemeClr val="tx1">
                  <a:lumMod val="75000"/>
                  <a:lumOff val="25000"/>
                </a:schemeClr>
              </a:solidFill>
            </a:endParaRPr>
          </a:p>
        </p:txBody>
      </p:sp>
    </p:spTree>
    <p:extLst>
      <p:ext uri="{BB962C8B-B14F-4D97-AF65-F5344CB8AC3E}">
        <p14:creationId xmlns:p14="http://schemas.microsoft.com/office/powerpoint/2010/main" val="753963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F4D7E-1C14-DB40-B23E-D340B9CC38EE}"/>
              </a:ext>
            </a:extLst>
          </p:cNvPr>
          <p:cNvSpPr>
            <a:spLocks noGrp="1"/>
          </p:cNvSpPr>
          <p:nvPr>
            <p:ph type="title"/>
          </p:nvPr>
        </p:nvSpPr>
        <p:spPr/>
        <p:txBody>
          <a:bodyPr/>
          <a:lstStyle/>
          <a:p>
            <a:r>
              <a:rPr lang="en-US"/>
              <a:t>What does my child need? </a:t>
            </a:r>
          </a:p>
        </p:txBody>
      </p:sp>
      <p:pic>
        <p:nvPicPr>
          <p:cNvPr id="4" name="Picture Placeholder 7"/>
          <p:cNvPicPr>
            <a:picLocks noChangeAspect="1"/>
          </p:cNvPicPr>
          <p:nvPr/>
        </p:nvPicPr>
        <p:blipFill rotWithShape="1">
          <a:blip r:embed="rId2">
            <a:extLst>
              <a:ext uri="{28A0092B-C50C-407E-A947-70E740481C1C}">
                <a14:useLocalDpi xmlns:a14="http://schemas.microsoft.com/office/drawing/2010/main" val="0"/>
              </a:ext>
            </a:extLst>
          </a:blip>
          <a:srcRect l="3457" t="899" r="14379" b="-899"/>
          <a:stretch/>
        </p:blipFill>
        <p:spPr>
          <a:xfrm>
            <a:off x="347400" y="282864"/>
            <a:ext cx="2725793" cy="719460"/>
          </a:xfrm>
          <a:prstGeom prst="rect">
            <a:avLst/>
          </a:prstGeom>
        </p:spPr>
      </p:pic>
      <p:graphicFrame>
        <p:nvGraphicFramePr>
          <p:cNvPr id="3" name="Diagram 5">
            <a:extLst>
              <a:ext uri="{FF2B5EF4-FFF2-40B4-BE49-F238E27FC236}">
                <a16:creationId xmlns:a16="http://schemas.microsoft.com/office/drawing/2014/main" id="{9DF2BD68-C0D5-4992-8CD7-4A4EC05822E2}"/>
              </a:ext>
            </a:extLst>
          </p:cNvPr>
          <p:cNvGraphicFramePr/>
          <p:nvPr/>
        </p:nvGraphicFramePr>
        <p:xfrm>
          <a:off x="731520" y="1902130"/>
          <a:ext cx="7325487" cy="3995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0217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E40F4-62C8-C940-89A6-7CB81A0D63D1}"/>
              </a:ext>
            </a:extLst>
          </p:cNvPr>
          <p:cNvSpPr>
            <a:spLocks noGrp="1"/>
          </p:cNvSpPr>
          <p:nvPr>
            <p:ph type="title"/>
          </p:nvPr>
        </p:nvSpPr>
        <p:spPr>
          <a:xfrm>
            <a:off x="530872" y="727823"/>
            <a:ext cx="2496863" cy="5402353"/>
          </a:xfrm>
        </p:spPr>
        <p:txBody>
          <a:bodyPr>
            <a:normAutofit/>
          </a:bodyPr>
          <a:lstStyle/>
          <a:p>
            <a:r>
              <a:rPr lang="en-US" sz="3700"/>
              <a:t>How can I get involved?	</a:t>
            </a:r>
          </a:p>
        </p:txBody>
      </p:sp>
      <p:pic>
        <p:nvPicPr>
          <p:cNvPr id="4" name="Picture Placeholder 7"/>
          <p:cNvPicPr>
            <a:picLocks noChangeAspect="1"/>
          </p:cNvPicPr>
          <p:nvPr/>
        </p:nvPicPr>
        <p:blipFill rotWithShape="1">
          <a:blip r:embed="rId2">
            <a:extLst>
              <a:ext uri="{28A0092B-C50C-407E-A947-70E740481C1C}">
                <a14:useLocalDpi xmlns:a14="http://schemas.microsoft.com/office/drawing/2010/main" val="0"/>
              </a:ext>
            </a:extLst>
          </a:blip>
          <a:srcRect l="3457" t="899" r="14379" b="-899"/>
          <a:stretch/>
        </p:blipFill>
        <p:spPr>
          <a:xfrm>
            <a:off x="3391209" y="4652594"/>
            <a:ext cx="5203834" cy="1377533"/>
          </a:xfrm>
          <a:prstGeom prst="rect">
            <a:avLst/>
          </a:prstGeom>
        </p:spPr>
      </p:pic>
      <p:graphicFrame>
        <p:nvGraphicFramePr>
          <p:cNvPr id="5" name="Diagram 3">
            <a:extLst>
              <a:ext uri="{FF2B5EF4-FFF2-40B4-BE49-F238E27FC236}">
                <a16:creationId xmlns:a16="http://schemas.microsoft.com/office/drawing/2014/main" id="{2D840583-CF79-4AEE-B8C0-EFF6522C7DD7}"/>
              </a:ext>
            </a:extLst>
          </p:cNvPr>
          <p:cNvGraphicFramePr/>
          <p:nvPr>
            <p:extLst>
              <p:ext uri="{D42A27DB-BD31-4B8C-83A1-F6EECF244321}">
                <p14:modId xmlns:p14="http://schemas.microsoft.com/office/powerpoint/2010/main" val="1534023580"/>
              </p:ext>
            </p:extLst>
          </p:nvPr>
        </p:nvGraphicFramePr>
        <p:xfrm>
          <a:off x="3391210" y="727823"/>
          <a:ext cx="5195882" cy="3649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5052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4825D-ECBA-0D47-A501-965C544C233B}"/>
              </a:ext>
            </a:extLst>
          </p:cNvPr>
          <p:cNvSpPr>
            <a:spLocks noGrp="1"/>
          </p:cNvSpPr>
          <p:nvPr>
            <p:ph type="title"/>
          </p:nvPr>
        </p:nvSpPr>
        <p:spPr>
          <a:xfrm>
            <a:off x="731520" y="642594"/>
            <a:ext cx="7680960" cy="1371600"/>
          </a:xfrm>
        </p:spPr>
        <p:txBody>
          <a:bodyPr>
            <a:normAutofit/>
          </a:bodyPr>
          <a:lstStyle/>
          <a:p>
            <a:r>
              <a:rPr lang="en-US"/>
              <a:t>Our Staff	</a:t>
            </a:r>
          </a:p>
        </p:txBody>
      </p:sp>
      <p:pic>
        <p:nvPicPr>
          <p:cNvPr id="4" name="Picture Placeholder 7"/>
          <p:cNvPicPr>
            <a:picLocks noChangeAspect="1"/>
          </p:cNvPicPr>
          <p:nvPr/>
        </p:nvPicPr>
        <p:blipFill rotWithShape="1">
          <a:blip r:embed="rId3">
            <a:extLst>
              <a:ext uri="{28A0092B-C50C-407E-A947-70E740481C1C}">
                <a14:useLocalDpi xmlns:a14="http://schemas.microsoft.com/office/drawing/2010/main" val="0"/>
              </a:ext>
            </a:extLst>
          </a:blip>
          <a:srcRect l="3457" t="899" r="14379" b="-899"/>
          <a:stretch/>
        </p:blipFill>
        <p:spPr>
          <a:xfrm>
            <a:off x="292536" y="342513"/>
            <a:ext cx="2725793" cy="719460"/>
          </a:xfrm>
          <a:prstGeom prst="rect">
            <a:avLst/>
          </a:prstGeom>
        </p:spPr>
      </p:pic>
      <p:sp>
        <p:nvSpPr>
          <p:cNvPr id="6" name="TextBox 5"/>
          <p:cNvSpPr txBox="1"/>
          <p:nvPr/>
        </p:nvSpPr>
        <p:spPr>
          <a:xfrm>
            <a:off x="2664564" y="2840120"/>
            <a:ext cx="1019830" cy="523220"/>
          </a:xfrm>
          <a:prstGeom prst="rect">
            <a:avLst/>
          </a:prstGeom>
          <a:noFill/>
        </p:spPr>
        <p:txBody>
          <a:bodyPr wrap="none" rtlCol="0" anchor="t">
            <a:spAutoFit/>
          </a:bodyPr>
          <a:lstStyle/>
          <a:p>
            <a:pPr algn="ctr"/>
            <a:r>
              <a:rPr lang="en-GB" sz="1400"/>
              <a:t>Mrs Culek</a:t>
            </a:r>
          </a:p>
          <a:p>
            <a:pPr algn="ctr"/>
            <a:r>
              <a:rPr lang="en-GB" sz="1400"/>
              <a:t>Year 4B</a:t>
            </a:r>
          </a:p>
        </p:txBody>
      </p:sp>
      <p:sp>
        <p:nvSpPr>
          <p:cNvPr id="10" name="TextBox 9"/>
          <p:cNvSpPr txBox="1"/>
          <p:nvPr/>
        </p:nvSpPr>
        <p:spPr>
          <a:xfrm>
            <a:off x="620709" y="2840120"/>
            <a:ext cx="1265951" cy="523220"/>
          </a:xfrm>
          <a:prstGeom prst="rect">
            <a:avLst/>
          </a:prstGeom>
          <a:noFill/>
        </p:spPr>
        <p:txBody>
          <a:bodyPr wrap="square" rtlCol="0" anchor="t">
            <a:spAutoFit/>
          </a:bodyPr>
          <a:lstStyle/>
          <a:p>
            <a:pPr algn="ctr"/>
            <a:r>
              <a:rPr lang="en-GB" sz="1400"/>
              <a:t>Mr Jaffari </a:t>
            </a:r>
          </a:p>
          <a:p>
            <a:pPr algn="ctr"/>
            <a:r>
              <a:rPr lang="en-GB" sz="1400"/>
              <a:t>Year 4A</a:t>
            </a:r>
          </a:p>
        </p:txBody>
      </p:sp>
      <p:sp>
        <p:nvSpPr>
          <p:cNvPr id="14" name="TextBox 13"/>
          <p:cNvSpPr txBox="1"/>
          <p:nvPr/>
        </p:nvSpPr>
        <p:spPr>
          <a:xfrm>
            <a:off x="7722" y="5255726"/>
            <a:ext cx="2233321" cy="738664"/>
          </a:xfrm>
          <a:prstGeom prst="rect">
            <a:avLst/>
          </a:prstGeom>
          <a:noFill/>
        </p:spPr>
        <p:txBody>
          <a:bodyPr wrap="square" rtlCol="0">
            <a:spAutoFit/>
          </a:bodyPr>
          <a:lstStyle/>
          <a:p>
            <a:pPr algn="ctr"/>
            <a:r>
              <a:rPr lang="en-GB" sz="1400"/>
              <a:t>Ms </a:t>
            </a:r>
            <a:r>
              <a:rPr lang="en-GB" sz="1400" err="1"/>
              <a:t>Dolezalova</a:t>
            </a:r>
            <a:endParaRPr lang="en-GB" sz="1400"/>
          </a:p>
          <a:p>
            <a:pPr algn="ctr"/>
            <a:r>
              <a:rPr lang="en-GB" sz="1400"/>
              <a:t>Teaching Assistant</a:t>
            </a:r>
          </a:p>
          <a:p>
            <a:pPr algn="ctr"/>
            <a:endParaRPr lang="en-GB" sz="1400"/>
          </a:p>
        </p:txBody>
      </p:sp>
      <p:sp>
        <p:nvSpPr>
          <p:cNvPr id="17" name="TextBox 16"/>
          <p:cNvSpPr txBox="1"/>
          <p:nvPr/>
        </p:nvSpPr>
        <p:spPr>
          <a:xfrm>
            <a:off x="6422042" y="2795921"/>
            <a:ext cx="2167580" cy="523220"/>
          </a:xfrm>
          <a:prstGeom prst="rect">
            <a:avLst/>
          </a:prstGeom>
          <a:noFill/>
        </p:spPr>
        <p:txBody>
          <a:bodyPr wrap="none" rtlCol="0">
            <a:spAutoFit/>
          </a:bodyPr>
          <a:lstStyle/>
          <a:p>
            <a:pPr algn="ctr"/>
            <a:r>
              <a:rPr lang="en-GB" sz="1400"/>
              <a:t>Mr Bottomley</a:t>
            </a:r>
          </a:p>
          <a:p>
            <a:pPr algn="ctr"/>
            <a:r>
              <a:rPr lang="en-GB" sz="1400"/>
              <a:t>Deputy Head: Year 4-6</a:t>
            </a:r>
          </a:p>
        </p:txBody>
      </p:sp>
      <p:pic>
        <p:nvPicPr>
          <p:cNvPr id="1028" name="Picture 4" descr="Emily Clark">
            <a:extLst>
              <a:ext uri="{FF2B5EF4-FFF2-40B4-BE49-F238E27FC236}">
                <a16:creationId xmlns:a16="http://schemas.microsoft.com/office/drawing/2014/main" id="{D765A23F-B961-4B04-9833-CBE3DD97C0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7288" y="1892309"/>
            <a:ext cx="888097" cy="9688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Year 4 Teacher">
            <a:extLst>
              <a:ext uri="{FF2B5EF4-FFF2-40B4-BE49-F238E27FC236}">
                <a16:creationId xmlns:a16="http://schemas.microsoft.com/office/drawing/2014/main" id="{996AFC65-18EE-4503-B5F6-1B9D59D60A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960" y="1877952"/>
            <a:ext cx="888097" cy="9688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Year 4 Class Teacher">
            <a:extLst>
              <a:ext uri="{FF2B5EF4-FFF2-40B4-BE49-F238E27FC236}">
                <a16:creationId xmlns:a16="http://schemas.microsoft.com/office/drawing/2014/main" id="{73702E44-D102-42BE-A565-8773E31B0C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2964" y="1890280"/>
            <a:ext cx="888097" cy="96883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Tim Bottomley">
            <a:extLst>
              <a:ext uri="{FF2B5EF4-FFF2-40B4-BE49-F238E27FC236}">
                <a16:creationId xmlns:a16="http://schemas.microsoft.com/office/drawing/2014/main" id="{323C957A-423E-43C5-9035-277BE08E08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7461" y="1864219"/>
            <a:ext cx="888098" cy="968834"/>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D998638A-75C9-48E5-B931-34EECD7F1ACD}"/>
              </a:ext>
            </a:extLst>
          </p:cNvPr>
          <p:cNvSpPr txBox="1"/>
          <p:nvPr/>
        </p:nvSpPr>
        <p:spPr>
          <a:xfrm>
            <a:off x="4708231" y="2861142"/>
            <a:ext cx="1494319" cy="738664"/>
          </a:xfrm>
          <a:prstGeom prst="rect">
            <a:avLst/>
          </a:prstGeom>
          <a:noFill/>
        </p:spPr>
        <p:txBody>
          <a:bodyPr wrap="none" rtlCol="0" anchor="t">
            <a:spAutoFit/>
          </a:bodyPr>
          <a:lstStyle/>
          <a:p>
            <a:pPr algn="ctr"/>
            <a:r>
              <a:rPr lang="en-GB" sz="1400"/>
              <a:t>Ms Clark</a:t>
            </a:r>
          </a:p>
          <a:p>
            <a:pPr algn="ctr"/>
            <a:r>
              <a:rPr lang="en-GB" sz="1400"/>
              <a:t>Year 4D</a:t>
            </a:r>
          </a:p>
          <a:p>
            <a:pPr algn="ctr"/>
            <a:r>
              <a:rPr lang="en-GB" sz="1400"/>
              <a:t>Head of Year 4</a:t>
            </a:r>
          </a:p>
        </p:txBody>
      </p:sp>
      <p:sp>
        <p:nvSpPr>
          <p:cNvPr id="19" name="Rectangle 18">
            <a:extLst>
              <a:ext uri="{FF2B5EF4-FFF2-40B4-BE49-F238E27FC236}">
                <a16:creationId xmlns:a16="http://schemas.microsoft.com/office/drawing/2014/main" id="{069C241D-030A-4EB3-8184-3268F18BE2AB}"/>
              </a:ext>
            </a:extLst>
          </p:cNvPr>
          <p:cNvSpPr/>
          <p:nvPr/>
        </p:nvSpPr>
        <p:spPr>
          <a:xfrm>
            <a:off x="2393539" y="5255726"/>
            <a:ext cx="1770036" cy="738664"/>
          </a:xfrm>
          <a:prstGeom prst="rect">
            <a:avLst/>
          </a:prstGeom>
        </p:spPr>
        <p:txBody>
          <a:bodyPr wrap="none">
            <a:spAutoFit/>
          </a:bodyPr>
          <a:lstStyle/>
          <a:p>
            <a:pPr algn="ctr"/>
            <a:r>
              <a:rPr lang="en-GB" sz="1400"/>
              <a:t>Mrs Acsayova</a:t>
            </a:r>
          </a:p>
          <a:p>
            <a:pPr algn="ctr"/>
            <a:r>
              <a:rPr lang="en-GB" sz="1400"/>
              <a:t>Teaching Assistant</a:t>
            </a:r>
          </a:p>
          <a:p>
            <a:pPr algn="ctr"/>
            <a:endParaRPr lang="en-GB" sz="1400"/>
          </a:p>
        </p:txBody>
      </p:sp>
      <p:pic>
        <p:nvPicPr>
          <p:cNvPr id="1026" name="Picture 2" descr="Dolezalova Christ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7145" y="4356997"/>
            <a:ext cx="859409" cy="9375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Karen M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02779" y="4330461"/>
            <a:ext cx="881615" cy="9617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Year 5CZ teaching Assistan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4180" y="4221244"/>
            <a:ext cx="984296" cy="10737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iread Power Bub&amp;#237;lek"/>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71171" y="4185120"/>
            <a:ext cx="934143" cy="101906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4346913" y="5295022"/>
            <a:ext cx="2281370" cy="954107"/>
          </a:xfrm>
          <a:prstGeom prst="rect">
            <a:avLst/>
          </a:prstGeom>
          <a:noFill/>
        </p:spPr>
        <p:txBody>
          <a:bodyPr wrap="square" rtlCol="0" anchor="t">
            <a:spAutoFit/>
          </a:bodyPr>
          <a:lstStyle/>
          <a:p>
            <a:pPr algn="ctr"/>
            <a:r>
              <a:rPr lang="en-GB" sz="1400"/>
              <a:t>Ms Suchomelova</a:t>
            </a:r>
          </a:p>
          <a:p>
            <a:pPr algn="ctr"/>
            <a:r>
              <a:rPr lang="en-GB" sz="1400"/>
              <a:t>Year 4C</a:t>
            </a:r>
          </a:p>
          <a:p>
            <a:pPr algn="ctr"/>
            <a:r>
              <a:rPr lang="en-GB" sz="1400"/>
              <a:t>Czech Programme Teacher</a:t>
            </a:r>
          </a:p>
        </p:txBody>
      </p:sp>
      <p:sp>
        <p:nvSpPr>
          <p:cNvPr id="25" name="TextBox 24"/>
          <p:cNvSpPr txBox="1"/>
          <p:nvPr/>
        </p:nvSpPr>
        <p:spPr>
          <a:xfrm>
            <a:off x="6908542" y="5214967"/>
            <a:ext cx="1503938" cy="523220"/>
          </a:xfrm>
          <a:prstGeom prst="rect">
            <a:avLst/>
          </a:prstGeom>
          <a:noFill/>
        </p:spPr>
        <p:txBody>
          <a:bodyPr wrap="none" rtlCol="0" anchor="t">
            <a:spAutoFit/>
          </a:bodyPr>
          <a:lstStyle/>
          <a:p>
            <a:pPr algn="ctr"/>
            <a:r>
              <a:rPr lang="en-GB" sz="1400"/>
              <a:t>Mrs Power</a:t>
            </a:r>
          </a:p>
          <a:p>
            <a:pPr algn="ctr"/>
            <a:r>
              <a:rPr lang="en-GB" sz="1400"/>
              <a:t>Year 4C English</a:t>
            </a:r>
          </a:p>
        </p:txBody>
      </p:sp>
    </p:spTree>
    <p:extLst>
      <p:ext uri="{BB962C8B-B14F-4D97-AF65-F5344CB8AC3E}">
        <p14:creationId xmlns:p14="http://schemas.microsoft.com/office/powerpoint/2010/main" val="1628546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0623" y="5579315"/>
            <a:ext cx="5952744" cy="461665"/>
          </a:xfrm>
          <a:prstGeom prst="rect">
            <a:avLst/>
          </a:prstGeom>
          <a:noFill/>
        </p:spPr>
        <p:txBody>
          <a:bodyPr wrap="square" rtlCol="0">
            <a:spAutoFit/>
          </a:bodyPr>
          <a:lstStyle/>
          <a:p>
            <a:pPr algn="ctr"/>
            <a:r>
              <a:rPr lang="en-GB" sz="2400"/>
              <a:t>Any questions</a:t>
            </a:r>
            <a:r>
              <a:rPr lang="en-GB" sz="2000"/>
              <a:t>?</a:t>
            </a:r>
          </a:p>
        </p:txBody>
      </p:sp>
      <p:pic>
        <p:nvPicPr>
          <p:cNvPr id="1028" name="Picture 4" descr="Image result for thank you"/>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t="19375" b="21257"/>
          <a:stretch/>
        </p:blipFill>
        <p:spPr bwMode="auto">
          <a:xfrm>
            <a:off x="646402" y="1007315"/>
            <a:ext cx="7701186"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901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6E25C-AB41-AF4B-9543-2C25563DC1AB}"/>
              </a:ext>
            </a:extLst>
          </p:cNvPr>
          <p:cNvSpPr>
            <a:spLocks noGrp="1"/>
          </p:cNvSpPr>
          <p:nvPr>
            <p:ph type="title"/>
          </p:nvPr>
        </p:nvSpPr>
        <p:spPr>
          <a:xfrm>
            <a:off x="731520" y="642594"/>
            <a:ext cx="7680960" cy="951723"/>
          </a:xfrm>
        </p:spPr>
        <p:txBody>
          <a:bodyPr/>
          <a:lstStyle/>
          <a:p>
            <a:r>
              <a:rPr lang="en-US"/>
              <a:t>Specialist Teachers</a:t>
            </a:r>
          </a:p>
        </p:txBody>
      </p:sp>
      <p:pic>
        <p:nvPicPr>
          <p:cNvPr id="4" name="Picture Placeholder 7"/>
          <p:cNvPicPr>
            <a:picLocks noChangeAspect="1"/>
          </p:cNvPicPr>
          <p:nvPr/>
        </p:nvPicPr>
        <p:blipFill rotWithShape="1">
          <a:blip r:embed="rId3">
            <a:extLst>
              <a:ext uri="{28A0092B-C50C-407E-A947-70E740481C1C}">
                <a14:useLocalDpi xmlns:a14="http://schemas.microsoft.com/office/drawing/2010/main" val="0"/>
              </a:ext>
            </a:extLst>
          </a:blip>
          <a:srcRect l="3457" t="899" r="14379" b="-899"/>
          <a:stretch/>
        </p:blipFill>
        <p:spPr>
          <a:xfrm>
            <a:off x="356544" y="282864"/>
            <a:ext cx="2725793" cy="719460"/>
          </a:xfrm>
          <a:prstGeom prst="rect">
            <a:avLst/>
          </a:prstGeom>
        </p:spPr>
      </p:pic>
      <p:grpSp>
        <p:nvGrpSpPr>
          <p:cNvPr id="20" name="Group 19">
            <a:extLst>
              <a:ext uri="{FF2B5EF4-FFF2-40B4-BE49-F238E27FC236}">
                <a16:creationId xmlns:a16="http://schemas.microsoft.com/office/drawing/2014/main" id="{1EA88EB0-19AD-46E4-BBF4-20F10C81B7FA}"/>
              </a:ext>
            </a:extLst>
          </p:cNvPr>
          <p:cNvGrpSpPr/>
          <p:nvPr/>
        </p:nvGrpSpPr>
        <p:grpSpPr>
          <a:xfrm>
            <a:off x="329515" y="1723693"/>
            <a:ext cx="2196053" cy="1787091"/>
            <a:chOff x="2330508" y="2469119"/>
            <a:chExt cx="2397589" cy="1904371"/>
          </a:xfrm>
        </p:grpSpPr>
        <p:pic>
          <p:nvPicPr>
            <p:cNvPr id="2056" name="Picture 8" descr="Head of Learning Suppor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7448" y="2469119"/>
              <a:ext cx="1024128" cy="111723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330508" y="3586350"/>
              <a:ext cx="2397589" cy="787140"/>
            </a:xfrm>
            <a:prstGeom prst="rect">
              <a:avLst/>
            </a:prstGeom>
            <a:noFill/>
          </p:spPr>
          <p:txBody>
            <a:bodyPr wrap="square" rtlCol="0">
              <a:spAutoFit/>
            </a:bodyPr>
            <a:lstStyle/>
            <a:p>
              <a:pPr algn="ctr"/>
              <a:r>
                <a:rPr lang="en-GB" sz="1400"/>
                <a:t>Mrs </a:t>
              </a:r>
              <a:r>
                <a:rPr lang="en-GB" sz="1400" err="1"/>
                <a:t>Gray</a:t>
              </a:r>
              <a:endParaRPr lang="en-GB" sz="1400"/>
            </a:p>
            <a:p>
              <a:pPr algn="ctr"/>
              <a:r>
                <a:rPr lang="en-GB" sz="1400"/>
                <a:t>Head of Learning Support</a:t>
              </a:r>
            </a:p>
          </p:txBody>
        </p:sp>
      </p:grpSp>
      <p:sp>
        <p:nvSpPr>
          <p:cNvPr id="12" name="TextBox 11"/>
          <p:cNvSpPr txBox="1"/>
          <p:nvPr/>
        </p:nvSpPr>
        <p:spPr>
          <a:xfrm>
            <a:off x="4303162" y="2878095"/>
            <a:ext cx="1604927" cy="523220"/>
          </a:xfrm>
          <a:prstGeom prst="rect">
            <a:avLst/>
          </a:prstGeom>
          <a:noFill/>
        </p:spPr>
        <p:txBody>
          <a:bodyPr wrap="none" rtlCol="0">
            <a:spAutoFit/>
          </a:bodyPr>
          <a:lstStyle/>
          <a:p>
            <a:pPr algn="ctr"/>
            <a:r>
              <a:rPr lang="en-GB" sz="1400"/>
              <a:t>Ms Hamel</a:t>
            </a:r>
          </a:p>
          <a:p>
            <a:pPr algn="ctr"/>
            <a:r>
              <a:rPr lang="en-GB" sz="1400"/>
              <a:t>EAL Coordinator</a:t>
            </a:r>
          </a:p>
        </p:txBody>
      </p:sp>
      <p:grpSp>
        <p:nvGrpSpPr>
          <p:cNvPr id="28" name="Group 27">
            <a:extLst>
              <a:ext uri="{FF2B5EF4-FFF2-40B4-BE49-F238E27FC236}">
                <a16:creationId xmlns:a16="http://schemas.microsoft.com/office/drawing/2014/main" id="{D6B245DD-E9B0-4244-8893-6D36F899BEE4}"/>
              </a:ext>
            </a:extLst>
          </p:cNvPr>
          <p:cNvGrpSpPr/>
          <p:nvPr/>
        </p:nvGrpSpPr>
        <p:grpSpPr>
          <a:xfrm>
            <a:off x="2199372" y="1737232"/>
            <a:ext cx="2117964" cy="1798733"/>
            <a:chOff x="3673359" y="1705539"/>
            <a:chExt cx="2117964" cy="1798733"/>
          </a:xfrm>
        </p:grpSpPr>
        <p:pic>
          <p:nvPicPr>
            <p:cNvPr id="30" name="Picture 29">
              <a:extLst>
                <a:ext uri="{FF2B5EF4-FFF2-40B4-BE49-F238E27FC236}">
                  <a16:creationId xmlns:a16="http://schemas.microsoft.com/office/drawing/2014/main" id="{B10E874E-3022-4099-BC16-DDCD1DFDD3C0}"/>
                </a:ext>
              </a:extLst>
            </p:cNvPr>
            <p:cNvPicPr>
              <a:picLocks noChangeAspect="1"/>
            </p:cNvPicPr>
            <p:nvPr/>
          </p:nvPicPr>
          <p:blipFill rotWithShape="1">
            <a:blip r:embed="rId5"/>
            <a:srcRect l="3147" t="3098" r="4878" b="22331"/>
            <a:stretch/>
          </p:blipFill>
          <p:spPr>
            <a:xfrm>
              <a:off x="4242042" y="1705539"/>
              <a:ext cx="971177" cy="1043039"/>
            </a:xfrm>
            <a:prstGeom prst="rect">
              <a:avLst/>
            </a:prstGeom>
          </p:spPr>
        </p:pic>
        <p:sp>
          <p:nvSpPr>
            <p:cNvPr id="31" name="TextBox 30">
              <a:extLst>
                <a:ext uri="{FF2B5EF4-FFF2-40B4-BE49-F238E27FC236}">
                  <a16:creationId xmlns:a16="http://schemas.microsoft.com/office/drawing/2014/main" id="{C5D08741-2CC4-46E5-B329-939ECFD57254}"/>
                </a:ext>
              </a:extLst>
            </p:cNvPr>
            <p:cNvSpPr txBox="1"/>
            <p:nvPr/>
          </p:nvSpPr>
          <p:spPr>
            <a:xfrm>
              <a:off x="3673359" y="2765608"/>
              <a:ext cx="2117964" cy="738664"/>
            </a:xfrm>
            <a:prstGeom prst="rect">
              <a:avLst/>
            </a:prstGeom>
            <a:noFill/>
          </p:spPr>
          <p:txBody>
            <a:bodyPr wrap="square" rtlCol="0">
              <a:spAutoFit/>
            </a:bodyPr>
            <a:lstStyle/>
            <a:p>
              <a:pPr algn="ctr"/>
              <a:r>
                <a:rPr lang="en-GB" sz="1400">
                  <a:solidFill>
                    <a:prstClr val="black"/>
                  </a:solidFill>
                </a:rPr>
                <a:t>Mr Sigsworth</a:t>
              </a:r>
            </a:p>
            <a:p>
              <a:pPr algn="ctr" defTabSz="457200"/>
              <a:r>
                <a:rPr lang="en-GB" sz="1400">
                  <a:solidFill>
                    <a:prstClr val="black"/>
                  </a:solidFill>
                  <a:latin typeface="Century Gothic" panose="020B0502020202020204"/>
                </a:rPr>
                <a:t>Learning Support teacher </a:t>
              </a:r>
            </a:p>
          </p:txBody>
        </p:sp>
      </p:grpSp>
      <p:sp>
        <p:nvSpPr>
          <p:cNvPr id="35" name="TextBox 34">
            <a:extLst>
              <a:ext uri="{FF2B5EF4-FFF2-40B4-BE49-F238E27FC236}">
                <a16:creationId xmlns:a16="http://schemas.microsoft.com/office/drawing/2014/main" id="{DA0CDAC5-6BFA-47BC-B194-3BC1FEA3F2DE}"/>
              </a:ext>
            </a:extLst>
          </p:cNvPr>
          <p:cNvSpPr txBox="1"/>
          <p:nvPr/>
        </p:nvSpPr>
        <p:spPr>
          <a:xfrm>
            <a:off x="6234191" y="2800120"/>
            <a:ext cx="1441420" cy="523220"/>
          </a:xfrm>
          <a:prstGeom prst="rect">
            <a:avLst/>
          </a:prstGeom>
          <a:noFill/>
        </p:spPr>
        <p:txBody>
          <a:bodyPr wrap="none" rtlCol="0">
            <a:spAutoFit/>
          </a:bodyPr>
          <a:lstStyle/>
          <a:p>
            <a:pPr algn="ctr"/>
            <a:r>
              <a:rPr lang="en-GB" sz="1400">
                <a:solidFill>
                  <a:prstClr val="black"/>
                </a:solidFill>
              </a:rPr>
              <a:t>Ms </a:t>
            </a:r>
            <a:r>
              <a:rPr lang="en-GB" sz="1400" err="1">
                <a:solidFill>
                  <a:prstClr val="black"/>
                </a:solidFill>
              </a:rPr>
              <a:t>Knuckey</a:t>
            </a:r>
            <a:endParaRPr lang="en-GB" sz="1400">
              <a:solidFill>
                <a:prstClr val="black"/>
              </a:solidFill>
            </a:endParaRPr>
          </a:p>
          <a:p>
            <a:pPr algn="ctr" defTabSz="457200"/>
            <a:r>
              <a:rPr lang="en-GB" sz="1400">
                <a:solidFill>
                  <a:prstClr val="black"/>
                </a:solidFill>
                <a:latin typeface="Century Gothic" panose="020B0502020202020204"/>
              </a:rPr>
              <a:t>Music Teacher</a:t>
            </a:r>
          </a:p>
        </p:txBody>
      </p:sp>
      <p:sp>
        <p:nvSpPr>
          <p:cNvPr id="3" name="Rectangle 2">
            <a:extLst>
              <a:ext uri="{FF2B5EF4-FFF2-40B4-BE49-F238E27FC236}">
                <a16:creationId xmlns:a16="http://schemas.microsoft.com/office/drawing/2014/main" id="{465050B6-83DD-4DD7-A6BB-AF167FA6DD96}"/>
              </a:ext>
            </a:extLst>
          </p:cNvPr>
          <p:cNvSpPr/>
          <p:nvPr/>
        </p:nvSpPr>
        <p:spPr>
          <a:xfrm>
            <a:off x="2360580" y="5154650"/>
            <a:ext cx="1677061" cy="523220"/>
          </a:xfrm>
          <a:prstGeom prst="rect">
            <a:avLst/>
          </a:prstGeom>
        </p:spPr>
        <p:txBody>
          <a:bodyPr wrap="none">
            <a:spAutoFit/>
          </a:bodyPr>
          <a:lstStyle/>
          <a:p>
            <a:pPr algn="ctr"/>
            <a:r>
              <a:rPr lang="en-GB" sz="1400"/>
              <a:t>Ms </a:t>
            </a:r>
            <a:r>
              <a:rPr lang="en-GB" sz="1400" err="1"/>
              <a:t>Liborova</a:t>
            </a:r>
            <a:endParaRPr lang="en-GB" sz="1400"/>
          </a:p>
          <a:p>
            <a:pPr algn="ctr"/>
            <a:r>
              <a:rPr lang="en-GB" sz="1400"/>
              <a:t>German Teacher</a:t>
            </a:r>
          </a:p>
        </p:txBody>
      </p:sp>
      <p:pic>
        <p:nvPicPr>
          <p:cNvPr id="26" name="Picture 10" descr="Blanka Liborova">
            <a:extLst>
              <a:ext uri="{FF2B5EF4-FFF2-40B4-BE49-F238E27FC236}">
                <a16:creationId xmlns:a16="http://schemas.microsoft.com/office/drawing/2014/main" id="{D0450FEE-EEB1-4F6C-9DED-00E0C014AB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3604" y="4070800"/>
            <a:ext cx="948698" cy="103494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Language Teacher">
            <a:extLst>
              <a:ext uri="{FF2B5EF4-FFF2-40B4-BE49-F238E27FC236}">
                <a16:creationId xmlns:a16="http://schemas.microsoft.com/office/drawing/2014/main" id="{A35E6D6A-D752-4B77-9794-B71CCBACD8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308" y="4081876"/>
            <a:ext cx="948698" cy="1034943"/>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56B47F6A-359F-4CB1-B4BA-988D6E1C0994}"/>
              </a:ext>
            </a:extLst>
          </p:cNvPr>
          <p:cNvSpPr txBox="1"/>
          <p:nvPr/>
        </p:nvSpPr>
        <p:spPr>
          <a:xfrm>
            <a:off x="6147427" y="5083039"/>
            <a:ext cx="1539203" cy="523220"/>
          </a:xfrm>
          <a:prstGeom prst="rect">
            <a:avLst/>
          </a:prstGeom>
          <a:noFill/>
        </p:spPr>
        <p:txBody>
          <a:bodyPr wrap="none" rtlCol="0">
            <a:spAutoFit/>
          </a:bodyPr>
          <a:lstStyle/>
          <a:p>
            <a:pPr algn="ctr"/>
            <a:r>
              <a:rPr lang="en-GB" sz="1400"/>
              <a:t>Mrs </a:t>
            </a:r>
            <a:r>
              <a:rPr lang="en-GB" sz="1400" err="1"/>
              <a:t>Santrain</a:t>
            </a:r>
            <a:endParaRPr lang="en-GB" sz="1400"/>
          </a:p>
          <a:p>
            <a:pPr algn="ctr"/>
            <a:r>
              <a:rPr lang="en-GB" sz="1400"/>
              <a:t>French Teacher</a:t>
            </a:r>
          </a:p>
        </p:txBody>
      </p:sp>
      <p:sp>
        <p:nvSpPr>
          <p:cNvPr id="39" name="TextBox 38">
            <a:extLst>
              <a:ext uri="{FF2B5EF4-FFF2-40B4-BE49-F238E27FC236}">
                <a16:creationId xmlns:a16="http://schemas.microsoft.com/office/drawing/2014/main" id="{9CAC8222-3EDA-44A4-B796-D688E97E957F}"/>
              </a:ext>
            </a:extLst>
          </p:cNvPr>
          <p:cNvSpPr txBox="1"/>
          <p:nvPr/>
        </p:nvSpPr>
        <p:spPr>
          <a:xfrm>
            <a:off x="587211" y="5154650"/>
            <a:ext cx="1604927" cy="523220"/>
          </a:xfrm>
          <a:prstGeom prst="rect">
            <a:avLst/>
          </a:prstGeom>
          <a:noFill/>
        </p:spPr>
        <p:txBody>
          <a:bodyPr wrap="none" rtlCol="0">
            <a:spAutoFit/>
          </a:bodyPr>
          <a:lstStyle/>
          <a:p>
            <a:pPr algn="ctr"/>
            <a:r>
              <a:rPr lang="en-GB" sz="1400"/>
              <a:t>Mr </a:t>
            </a:r>
            <a:r>
              <a:rPr lang="en-GB" sz="1400" err="1"/>
              <a:t>Quesnell</a:t>
            </a:r>
            <a:endParaRPr lang="en-GB" sz="1400"/>
          </a:p>
          <a:p>
            <a:pPr algn="ctr"/>
            <a:r>
              <a:rPr lang="en-GB" sz="1400"/>
              <a:t>Spanish Teacher</a:t>
            </a:r>
          </a:p>
        </p:txBody>
      </p:sp>
      <p:pic>
        <p:nvPicPr>
          <p:cNvPr id="5" name="Picture 8" descr="A person smiling for the camera&#10;&#10;Description generated with very high confidence">
            <a:extLst>
              <a:ext uri="{FF2B5EF4-FFF2-40B4-BE49-F238E27FC236}">
                <a16:creationId xmlns:a16="http://schemas.microsoft.com/office/drawing/2014/main" id="{6486D50D-84AE-4E62-BCBA-20E9B3F71338}"/>
              </a:ext>
            </a:extLst>
          </p:cNvPr>
          <p:cNvPicPr>
            <a:picLocks noChangeAspect="1"/>
          </p:cNvPicPr>
          <p:nvPr/>
        </p:nvPicPr>
        <p:blipFill>
          <a:blip r:embed="rId8"/>
          <a:stretch>
            <a:fillRect/>
          </a:stretch>
        </p:blipFill>
        <p:spPr>
          <a:xfrm>
            <a:off x="4647285" y="1724804"/>
            <a:ext cx="1026240" cy="1106129"/>
          </a:xfrm>
          <a:prstGeom prst="rect">
            <a:avLst/>
          </a:prstGeom>
        </p:spPr>
      </p:pic>
      <p:pic>
        <p:nvPicPr>
          <p:cNvPr id="2052" name="Picture 4" descr="Susanna Knucke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61465" y="1726996"/>
            <a:ext cx="986583" cy="10762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laudine 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47518" y="4044650"/>
            <a:ext cx="932990" cy="101780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anam Blu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9840" y="4070800"/>
            <a:ext cx="939176" cy="1024556"/>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a:extLst>
              <a:ext uri="{FF2B5EF4-FFF2-40B4-BE49-F238E27FC236}">
                <a16:creationId xmlns:a16="http://schemas.microsoft.com/office/drawing/2014/main" id="{465050B6-83DD-4DD7-A6BB-AF167FA6DD96}"/>
              </a:ext>
            </a:extLst>
          </p:cNvPr>
          <p:cNvSpPr/>
          <p:nvPr/>
        </p:nvSpPr>
        <p:spPr>
          <a:xfrm>
            <a:off x="4262497" y="5083039"/>
            <a:ext cx="1677061" cy="523220"/>
          </a:xfrm>
          <a:prstGeom prst="rect">
            <a:avLst/>
          </a:prstGeom>
        </p:spPr>
        <p:txBody>
          <a:bodyPr wrap="none">
            <a:spAutoFit/>
          </a:bodyPr>
          <a:lstStyle/>
          <a:p>
            <a:pPr algn="ctr"/>
            <a:r>
              <a:rPr lang="en-GB" sz="1400"/>
              <a:t>Ms </a:t>
            </a:r>
            <a:r>
              <a:rPr lang="en-GB" sz="1400" err="1"/>
              <a:t>Blua</a:t>
            </a:r>
            <a:endParaRPr lang="en-GB" sz="1400"/>
          </a:p>
          <a:p>
            <a:pPr algn="ctr"/>
            <a:r>
              <a:rPr lang="en-GB" sz="1400"/>
              <a:t>German Teacher</a:t>
            </a:r>
          </a:p>
        </p:txBody>
      </p:sp>
    </p:spTree>
    <p:extLst>
      <p:ext uri="{BB962C8B-B14F-4D97-AF65-F5344CB8AC3E}">
        <p14:creationId xmlns:p14="http://schemas.microsoft.com/office/powerpoint/2010/main" val="3642246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Specialist Teachers</a:t>
            </a:r>
            <a:endParaRPr lang="en-GB"/>
          </a:p>
        </p:txBody>
      </p:sp>
      <p:sp>
        <p:nvSpPr>
          <p:cNvPr id="4" name="Rectangle 3"/>
          <p:cNvSpPr/>
          <p:nvPr/>
        </p:nvSpPr>
        <p:spPr>
          <a:xfrm>
            <a:off x="563554" y="3110785"/>
            <a:ext cx="1609736" cy="584775"/>
          </a:xfrm>
          <a:prstGeom prst="rect">
            <a:avLst/>
          </a:prstGeom>
        </p:spPr>
        <p:txBody>
          <a:bodyPr wrap="none">
            <a:spAutoFit/>
          </a:bodyPr>
          <a:lstStyle/>
          <a:p>
            <a:pPr algn="ctr"/>
            <a:r>
              <a:rPr lang="en-GB" sz="1600"/>
              <a:t>Mr Hayes</a:t>
            </a:r>
          </a:p>
          <a:p>
            <a:pPr algn="ctr"/>
            <a:r>
              <a:rPr lang="en-GB" sz="1600"/>
              <a:t>4A PE Teacher</a:t>
            </a:r>
          </a:p>
        </p:txBody>
      </p:sp>
      <p:sp>
        <p:nvSpPr>
          <p:cNvPr id="5" name="Rectangle 4"/>
          <p:cNvSpPr/>
          <p:nvPr/>
        </p:nvSpPr>
        <p:spPr>
          <a:xfrm>
            <a:off x="2744956" y="3110785"/>
            <a:ext cx="1576072" cy="615553"/>
          </a:xfrm>
          <a:prstGeom prst="rect">
            <a:avLst/>
          </a:prstGeom>
        </p:spPr>
        <p:txBody>
          <a:bodyPr wrap="none">
            <a:spAutoFit/>
          </a:bodyPr>
          <a:lstStyle/>
          <a:p>
            <a:pPr algn="ctr"/>
            <a:r>
              <a:rPr lang="en-GB">
                <a:solidFill>
                  <a:srgbClr val="000000"/>
                </a:solidFill>
                <a:latin typeface="Calibri" panose="020F0502020204030204" pitchFamily="34" charset="0"/>
              </a:rPr>
              <a:t> </a:t>
            </a:r>
            <a:r>
              <a:rPr lang="en-GB" sz="1600"/>
              <a:t>Mr </a:t>
            </a:r>
            <a:r>
              <a:rPr lang="en-GB" sz="1600" err="1"/>
              <a:t>Adamec</a:t>
            </a:r>
            <a:endParaRPr lang="en-GB" sz="1600"/>
          </a:p>
          <a:p>
            <a:pPr algn="ctr"/>
            <a:r>
              <a:rPr lang="en-GB" sz="1600"/>
              <a:t>4B PE Teacher</a:t>
            </a:r>
          </a:p>
        </p:txBody>
      </p:sp>
      <p:sp>
        <p:nvSpPr>
          <p:cNvPr id="6" name="Rectangle 5"/>
          <p:cNvSpPr/>
          <p:nvPr/>
        </p:nvSpPr>
        <p:spPr>
          <a:xfrm>
            <a:off x="5096293" y="3126173"/>
            <a:ext cx="1609736" cy="584775"/>
          </a:xfrm>
          <a:prstGeom prst="rect">
            <a:avLst/>
          </a:prstGeom>
        </p:spPr>
        <p:txBody>
          <a:bodyPr wrap="none">
            <a:spAutoFit/>
          </a:bodyPr>
          <a:lstStyle/>
          <a:p>
            <a:pPr algn="ctr"/>
            <a:r>
              <a:rPr lang="en-GB" sz="1600"/>
              <a:t>Mr </a:t>
            </a:r>
            <a:r>
              <a:rPr lang="en-GB" sz="1600" err="1"/>
              <a:t>Prochazka</a:t>
            </a:r>
            <a:endParaRPr lang="en-GB" sz="1600"/>
          </a:p>
          <a:p>
            <a:pPr algn="ctr"/>
            <a:r>
              <a:rPr lang="en-GB" sz="1600"/>
              <a:t>4D PE Teacher</a:t>
            </a:r>
          </a:p>
        </p:txBody>
      </p:sp>
      <p:sp>
        <p:nvSpPr>
          <p:cNvPr id="7" name="Rectangle 6">
            <a:extLst>
              <a:ext uri="{FF2B5EF4-FFF2-40B4-BE49-F238E27FC236}">
                <a16:creationId xmlns:a16="http://schemas.microsoft.com/office/drawing/2014/main" id="{4CDDF927-7998-414D-B70C-FA21686524D6}"/>
              </a:ext>
            </a:extLst>
          </p:cNvPr>
          <p:cNvSpPr/>
          <p:nvPr/>
        </p:nvSpPr>
        <p:spPr>
          <a:xfrm>
            <a:off x="276617" y="5379243"/>
            <a:ext cx="1896673" cy="584775"/>
          </a:xfrm>
          <a:prstGeom prst="rect">
            <a:avLst/>
          </a:prstGeom>
        </p:spPr>
        <p:txBody>
          <a:bodyPr wrap="none">
            <a:spAutoFit/>
          </a:bodyPr>
          <a:lstStyle/>
          <a:p>
            <a:pPr algn="ctr"/>
            <a:r>
              <a:rPr lang="en-GB" sz="1600"/>
              <a:t>Petra Di </a:t>
            </a:r>
            <a:r>
              <a:rPr lang="en-GB" sz="1600" err="1"/>
              <a:t>Maio</a:t>
            </a:r>
            <a:endParaRPr lang="en-GB" sz="1600"/>
          </a:p>
          <a:p>
            <a:pPr algn="ctr"/>
            <a:r>
              <a:rPr lang="en-GB" sz="1600"/>
              <a:t>Medical Assistant</a:t>
            </a:r>
          </a:p>
        </p:txBody>
      </p:sp>
      <p:sp>
        <p:nvSpPr>
          <p:cNvPr id="8" name="TextBox 7">
            <a:extLst>
              <a:ext uri="{FF2B5EF4-FFF2-40B4-BE49-F238E27FC236}">
                <a16:creationId xmlns:a16="http://schemas.microsoft.com/office/drawing/2014/main" id="{EB2BBD39-F423-451D-9ED3-66D8BDEB7CCB}"/>
              </a:ext>
            </a:extLst>
          </p:cNvPr>
          <p:cNvSpPr txBox="1"/>
          <p:nvPr/>
        </p:nvSpPr>
        <p:spPr>
          <a:xfrm>
            <a:off x="2485708" y="5427750"/>
            <a:ext cx="2207656" cy="584775"/>
          </a:xfrm>
          <a:prstGeom prst="rect">
            <a:avLst/>
          </a:prstGeom>
          <a:noFill/>
        </p:spPr>
        <p:txBody>
          <a:bodyPr wrap="none" rtlCol="0">
            <a:spAutoFit/>
          </a:bodyPr>
          <a:lstStyle/>
          <a:p>
            <a:pPr algn="ctr"/>
            <a:r>
              <a:rPr lang="en-GB" sz="1600"/>
              <a:t>Ms Andrea Burnham</a:t>
            </a:r>
          </a:p>
          <a:p>
            <a:pPr algn="ctr"/>
            <a:r>
              <a:rPr lang="en-GB" sz="1600"/>
              <a:t>Librarian </a:t>
            </a:r>
          </a:p>
        </p:txBody>
      </p:sp>
      <p:pic>
        <p:nvPicPr>
          <p:cNvPr id="3074" name="Picture 2" descr="Andrea Burnh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3164" y="4331159"/>
            <a:ext cx="1005208" cy="10965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arian Adame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0388" y="2014194"/>
            <a:ext cx="1005208" cy="109659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ilip 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8557" y="2014194"/>
            <a:ext cx="1005208" cy="109659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AYES_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4213" y="2014194"/>
            <a:ext cx="1005208" cy="109659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Petra TÅ¯mov&amp;#2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201" y="4331159"/>
            <a:ext cx="1005208" cy="10965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2C52C69-5DF4-49F4-A278-9EC581DABE71}"/>
              </a:ext>
            </a:extLst>
          </p:cNvPr>
          <p:cNvSpPr txBox="1"/>
          <p:nvPr/>
        </p:nvSpPr>
        <p:spPr>
          <a:xfrm>
            <a:off x="5543238" y="4781419"/>
            <a:ext cx="2725426" cy="646331"/>
          </a:xfrm>
          <a:prstGeom prst="rect">
            <a:avLst/>
          </a:prstGeom>
          <a:noFill/>
        </p:spPr>
        <p:txBody>
          <a:bodyPr wrap="none" rtlCol="0">
            <a:spAutoFit/>
          </a:bodyPr>
          <a:lstStyle/>
          <a:p>
            <a:pPr algn="ctr"/>
            <a:r>
              <a:rPr lang="en-GB" b="1" err="1"/>
              <a:t>Zdenka</a:t>
            </a:r>
            <a:r>
              <a:rPr lang="en-GB" b="1"/>
              <a:t> </a:t>
            </a:r>
            <a:r>
              <a:rPr lang="en-GB" b="1" err="1"/>
              <a:t>Hrebejkova</a:t>
            </a:r>
            <a:endParaRPr lang="en-GB" b="1"/>
          </a:p>
          <a:p>
            <a:pPr algn="ctr"/>
            <a:r>
              <a:rPr lang="en-GB" b="1"/>
              <a:t>Administrator: Year 3-5</a:t>
            </a:r>
          </a:p>
        </p:txBody>
      </p:sp>
      <p:pic>
        <p:nvPicPr>
          <p:cNvPr id="15" name="Picture 2" descr="Performing Arts Teacher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99251" y="1993191"/>
            <a:ext cx="1020154" cy="111289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DA0CDAC5-6BFA-47BC-B194-3BC1FEA3F2DE}"/>
              </a:ext>
            </a:extLst>
          </p:cNvPr>
          <p:cNvSpPr txBox="1"/>
          <p:nvPr/>
        </p:nvSpPr>
        <p:spPr>
          <a:xfrm>
            <a:off x="7240340" y="3141563"/>
            <a:ext cx="1737976" cy="584775"/>
          </a:xfrm>
          <a:prstGeom prst="rect">
            <a:avLst/>
          </a:prstGeom>
          <a:noFill/>
        </p:spPr>
        <p:txBody>
          <a:bodyPr wrap="none" rtlCol="0">
            <a:spAutoFit/>
          </a:bodyPr>
          <a:lstStyle/>
          <a:p>
            <a:pPr algn="ctr"/>
            <a:r>
              <a:rPr lang="en-GB" sz="1600">
                <a:solidFill>
                  <a:prstClr val="black"/>
                </a:solidFill>
              </a:rPr>
              <a:t>Ms Byrne</a:t>
            </a:r>
          </a:p>
          <a:p>
            <a:pPr algn="ctr" defTabSz="457200"/>
            <a:r>
              <a:rPr lang="en-GB" sz="1600">
                <a:solidFill>
                  <a:prstClr val="black"/>
                </a:solidFill>
                <a:latin typeface="Century Gothic" panose="020B0502020202020204"/>
              </a:rPr>
              <a:t>Dance Teacher</a:t>
            </a:r>
          </a:p>
        </p:txBody>
      </p:sp>
    </p:spTree>
    <p:extLst>
      <p:ext uri="{BB962C8B-B14F-4D97-AF65-F5344CB8AC3E}">
        <p14:creationId xmlns:p14="http://schemas.microsoft.com/office/powerpoint/2010/main" val="2388210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403446"/>
            <a:ext cx="7680960" cy="1509761"/>
          </a:xfrm>
        </p:spPr>
        <p:txBody>
          <a:bodyPr>
            <a:normAutofit/>
          </a:bodyPr>
          <a:lstStyle/>
          <a:p>
            <a:r>
              <a:rPr lang="en-GB"/>
              <a:t>Teacher Contact Information</a:t>
            </a:r>
          </a:p>
        </p:txBody>
      </p:sp>
      <p:sp>
        <p:nvSpPr>
          <p:cNvPr id="4" name="Rectangle 3"/>
          <p:cNvSpPr/>
          <p:nvPr/>
        </p:nvSpPr>
        <p:spPr>
          <a:xfrm>
            <a:off x="569741" y="1537047"/>
            <a:ext cx="8004517" cy="4624343"/>
          </a:xfrm>
          <a:prstGeom prst="rect">
            <a:avLst/>
          </a:prstGeom>
        </p:spPr>
        <p:txBody>
          <a:bodyPr wrap="square" anchor="t">
            <a:spAutoFit/>
          </a:bodyPr>
          <a:lstStyle/>
          <a:p>
            <a:pPr marL="342900" indent="-342900">
              <a:lnSpc>
                <a:spcPct val="200000"/>
              </a:lnSpc>
              <a:buFont typeface="Courier New" panose="02070309020205020404" pitchFamily="49" charset="0"/>
              <a:buChar char="o"/>
            </a:pPr>
            <a:r>
              <a:rPr lang="en-GB" altLang="en-US" sz="1900">
                <a:solidFill>
                  <a:srgbClr val="F49100"/>
                </a:solidFill>
                <a:hlinkClick r:id="rId3">
                  <a:extLst>
                    <a:ext uri="{A12FA001-AC4F-418D-AE19-62706E023703}">
                      <ahyp:hlinkClr xmlns:ahyp="http://schemas.microsoft.com/office/drawing/2018/hyperlinkcolor" xmlns="" val="tx"/>
                    </a:ext>
                  </a:extLst>
                </a:hlinkClick>
              </a:rPr>
              <a:t>Cormac.jaffari@pbis.cz</a:t>
            </a:r>
            <a:r>
              <a:rPr lang="en-GB" altLang="en-US" sz="1900">
                <a:solidFill>
                  <a:srgbClr val="F49100"/>
                </a:solidFill>
              </a:rPr>
              <a:t> </a:t>
            </a:r>
            <a:r>
              <a:rPr lang="en-GB" altLang="en-US" sz="1900"/>
              <a:t>- </a:t>
            </a:r>
            <a:r>
              <a:rPr lang="en-US" sz="1900"/>
              <a:t>Year 4A Teacher</a:t>
            </a:r>
            <a:r>
              <a:rPr lang="en-GB" altLang="en-US" sz="1900"/>
              <a:t> </a:t>
            </a:r>
          </a:p>
          <a:p>
            <a:pPr marL="342900" indent="-342900">
              <a:lnSpc>
                <a:spcPct val="200000"/>
              </a:lnSpc>
              <a:buFont typeface="Courier New" panose="02070309020205020404" pitchFamily="49" charset="0"/>
              <a:buChar char="o"/>
            </a:pPr>
            <a:r>
              <a:rPr lang="en-GB" altLang="en-US" sz="1900">
                <a:solidFill>
                  <a:srgbClr val="F49100"/>
                </a:solidFill>
                <a:hlinkClick r:id="rId4">
                  <a:extLst>
                    <a:ext uri="{A12FA001-AC4F-418D-AE19-62706E023703}">
                      <ahyp:hlinkClr xmlns:ahyp="http://schemas.microsoft.com/office/drawing/2018/hyperlinkcolor" xmlns="" val="tx"/>
                    </a:ext>
                  </a:extLst>
                </a:hlinkClick>
              </a:rPr>
              <a:t>Sharon.culek@pbis.cz</a:t>
            </a:r>
            <a:r>
              <a:rPr lang="en-GB" altLang="en-US" sz="1900">
                <a:solidFill>
                  <a:srgbClr val="F49100"/>
                </a:solidFill>
              </a:rPr>
              <a:t> </a:t>
            </a:r>
            <a:r>
              <a:rPr lang="en-GB" altLang="en-US" sz="1900"/>
              <a:t>- </a:t>
            </a:r>
            <a:r>
              <a:rPr lang="en-US" sz="1900"/>
              <a:t>Year 4B Teacher</a:t>
            </a:r>
            <a:r>
              <a:rPr lang="en-GB" altLang="en-US" sz="1900"/>
              <a:t> </a:t>
            </a:r>
          </a:p>
          <a:p>
            <a:pPr marL="342900" indent="-342900">
              <a:lnSpc>
                <a:spcPct val="150000"/>
              </a:lnSpc>
              <a:buFont typeface="Courier New" panose="02070309020205020404" pitchFamily="49" charset="0"/>
              <a:buChar char="o"/>
            </a:pPr>
            <a:r>
              <a:rPr lang="en-GB" altLang="en-US" sz="1900">
                <a:solidFill>
                  <a:srgbClr val="F49100"/>
                </a:solidFill>
                <a:hlinkClick r:id="rId5">
                  <a:extLst>
                    <a:ext uri="{A12FA001-AC4F-418D-AE19-62706E023703}">
                      <ahyp:hlinkClr xmlns:ahyp="http://schemas.microsoft.com/office/drawing/2018/hyperlinkcolor" xmlns="" val="tx"/>
                    </a:ext>
                  </a:extLst>
                </a:hlinkClick>
              </a:rPr>
              <a:t>Lenka.suchomelova@pbis.cz </a:t>
            </a:r>
            <a:r>
              <a:rPr lang="en-GB" altLang="en-US" sz="1900"/>
              <a:t>- </a:t>
            </a:r>
            <a:r>
              <a:rPr lang="en-GB" sz="1900"/>
              <a:t>Year 4C Teacher &amp; Czech Programme Teacher for Year 4​</a:t>
            </a:r>
            <a:endParaRPr lang="en-GB" altLang="en-US" sz="1900">
              <a:hlinkClick r:id="rId5">
                <a:extLst>
                  <a:ext uri="{A12FA001-AC4F-418D-AE19-62706E023703}">
                    <ahyp:hlinkClr xmlns:ahyp="http://schemas.microsoft.com/office/drawing/2018/hyperlinkcolor" xmlns="" val="tx"/>
                  </a:ext>
                </a:extLst>
              </a:hlinkClick>
            </a:endParaRPr>
          </a:p>
          <a:p>
            <a:pPr marL="342900" indent="-342900">
              <a:lnSpc>
                <a:spcPct val="200000"/>
              </a:lnSpc>
              <a:buFont typeface="Courier New" panose="02070309020205020404" pitchFamily="49" charset="0"/>
              <a:buChar char="o"/>
            </a:pPr>
            <a:r>
              <a:rPr lang="en-GB" altLang="en-US" sz="1900" u="sng">
                <a:solidFill>
                  <a:srgbClr val="F49100"/>
                </a:solidFill>
              </a:rPr>
              <a:t>Mairead.power@pbis.cz</a:t>
            </a:r>
            <a:r>
              <a:rPr lang="en-GB" altLang="en-US" sz="1900"/>
              <a:t> - </a:t>
            </a:r>
            <a:r>
              <a:rPr lang="en-US" sz="1900"/>
              <a:t>Year 4C English Teacher</a:t>
            </a:r>
            <a:r>
              <a:rPr lang="en-GB" altLang="en-US" sz="1900"/>
              <a:t>        </a:t>
            </a:r>
          </a:p>
          <a:p>
            <a:pPr marL="342900" indent="-342900">
              <a:lnSpc>
                <a:spcPct val="200000"/>
              </a:lnSpc>
              <a:buClrTx/>
              <a:buFont typeface="Courier New" panose="02070309020205020404" pitchFamily="49" charset="0"/>
              <a:buChar char="o"/>
            </a:pPr>
            <a:r>
              <a:rPr lang="en-GB" altLang="en-US" sz="1900">
                <a:solidFill>
                  <a:srgbClr val="F49100"/>
                </a:solidFill>
                <a:hlinkClick r:id="rId6">
                  <a:extLst>
                    <a:ext uri="{A12FA001-AC4F-418D-AE19-62706E023703}">
                      <ahyp:hlinkClr xmlns:ahyp="http://schemas.microsoft.com/office/drawing/2018/hyperlinkcolor" xmlns="" val="tx"/>
                    </a:ext>
                  </a:extLst>
                </a:hlinkClick>
              </a:rPr>
              <a:t>Emily.clark@pbis.cz</a:t>
            </a:r>
            <a:r>
              <a:rPr lang="en-GB" altLang="en-US" sz="1900"/>
              <a:t>  - Year 4D Teacher </a:t>
            </a:r>
            <a:r>
              <a:rPr lang="en-US" sz="1900"/>
              <a:t>&amp; Head of Year 4</a:t>
            </a:r>
          </a:p>
          <a:p>
            <a:pPr marL="342900" indent="-342900">
              <a:lnSpc>
                <a:spcPct val="150000"/>
              </a:lnSpc>
              <a:buFont typeface="Courier New" panose="02070309020205020404" pitchFamily="49" charset="0"/>
              <a:buChar char="o"/>
            </a:pPr>
            <a:r>
              <a:rPr lang="en-US" sz="1900">
                <a:solidFill>
                  <a:srgbClr val="F49100"/>
                </a:solidFill>
                <a:hlinkClick r:id="rId7">
                  <a:extLst>
                    <a:ext uri="{A12FA001-AC4F-418D-AE19-62706E023703}">
                      <ahyp:hlinkClr xmlns:ahyp="http://schemas.microsoft.com/office/drawing/2018/hyperlinkcolor" xmlns="" val="tx"/>
                    </a:ext>
                  </a:extLst>
                </a:hlinkClick>
              </a:rPr>
              <a:t>Timothy.bottomley@pbis.cz</a:t>
            </a:r>
            <a:r>
              <a:rPr lang="en-US" sz="1900"/>
              <a:t> - Deputy Head for Y4-6 &amp; Cover Teacher for Year 4D (Thursday morning)</a:t>
            </a:r>
          </a:p>
          <a:p>
            <a:pPr marL="342900" indent="-342900">
              <a:lnSpc>
                <a:spcPct val="150000"/>
              </a:lnSpc>
              <a:buFont typeface="Courier New" panose="02070309020205020404" pitchFamily="49" charset="0"/>
              <a:buChar char="o"/>
            </a:pPr>
            <a:r>
              <a:rPr lang="en-US" altLang="en-US" sz="1900">
                <a:hlinkClick r:id="rId8"/>
              </a:rPr>
              <a:t>Zdenka.hrebejkova@pbis.cz</a:t>
            </a:r>
            <a:r>
              <a:rPr lang="en-US" altLang="en-US" sz="1900"/>
              <a:t> – Year 4 administrator </a:t>
            </a:r>
            <a:endParaRPr lang="en-GB" altLang="en-US" sz="1900"/>
          </a:p>
        </p:txBody>
      </p:sp>
      <p:pic>
        <p:nvPicPr>
          <p:cNvPr id="5" name="Picture Placeholder 7">
            <a:extLst>
              <a:ext uri="{FF2B5EF4-FFF2-40B4-BE49-F238E27FC236}">
                <a16:creationId xmlns:a16="http://schemas.microsoft.com/office/drawing/2014/main" id="{17473233-9F75-4613-9733-33FC4C3BEB60}"/>
              </a:ext>
            </a:extLst>
          </p:cNvPr>
          <p:cNvPicPr>
            <a:picLocks noChangeAspect="1"/>
          </p:cNvPicPr>
          <p:nvPr/>
        </p:nvPicPr>
        <p:blipFill rotWithShape="1">
          <a:blip r:embed="rId9">
            <a:extLst>
              <a:ext uri="{28A0092B-C50C-407E-A947-70E740481C1C}">
                <a14:useLocalDpi xmlns:a14="http://schemas.microsoft.com/office/drawing/2010/main" val="0"/>
              </a:ext>
            </a:extLst>
          </a:blip>
          <a:srcRect l="3457" t="899" r="14379" b="-899"/>
          <a:stretch/>
        </p:blipFill>
        <p:spPr>
          <a:xfrm>
            <a:off x="356544" y="282864"/>
            <a:ext cx="2725793" cy="719460"/>
          </a:xfrm>
          <a:prstGeom prst="rect">
            <a:avLst/>
          </a:prstGeom>
        </p:spPr>
      </p:pic>
    </p:spTree>
    <p:extLst>
      <p:ext uri="{BB962C8B-B14F-4D97-AF65-F5344CB8AC3E}">
        <p14:creationId xmlns:p14="http://schemas.microsoft.com/office/powerpoint/2010/main" val="166933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96A7C-B81C-4D45-A7BD-0993F3E60F18}"/>
              </a:ext>
            </a:extLst>
          </p:cNvPr>
          <p:cNvSpPr>
            <a:spLocks noGrp="1"/>
          </p:cNvSpPr>
          <p:nvPr>
            <p:ph type="title"/>
          </p:nvPr>
        </p:nvSpPr>
        <p:spPr/>
        <p:txBody>
          <a:bodyPr/>
          <a:lstStyle/>
          <a:p>
            <a:r>
              <a:rPr lang="en-US"/>
              <a:t>Communication</a:t>
            </a:r>
          </a:p>
        </p:txBody>
      </p:sp>
      <p:sp>
        <p:nvSpPr>
          <p:cNvPr id="3" name="Content Placeholder 2">
            <a:extLst>
              <a:ext uri="{FF2B5EF4-FFF2-40B4-BE49-F238E27FC236}">
                <a16:creationId xmlns:a16="http://schemas.microsoft.com/office/drawing/2014/main" id="{4019D5B0-B606-F64A-8324-C24D44528463}"/>
              </a:ext>
            </a:extLst>
          </p:cNvPr>
          <p:cNvSpPr>
            <a:spLocks noGrp="1"/>
          </p:cNvSpPr>
          <p:nvPr>
            <p:ph idx="1"/>
          </p:nvPr>
        </p:nvSpPr>
        <p:spPr>
          <a:xfrm>
            <a:off x="520505" y="1673952"/>
            <a:ext cx="7891975" cy="4901184"/>
          </a:xfrm>
        </p:spPr>
        <p:txBody>
          <a:bodyPr vert="horz" lIns="91440" tIns="45720" rIns="91440" bIns="45720" rtlCol="0" anchor="t">
            <a:normAutofit fontScale="92500" lnSpcReduction="20000"/>
          </a:bodyPr>
          <a:lstStyle/>
          <a:p>
            <a:r>
              <a:rPr lang="en-GB"/>
              <a:t>Please email and/or use the home-school diary as a means of communication – </a:t>
            </a:r>
            <a:r>
              <a:rPr lang="en-GB" i="1"/>
              <a:t>if your child is going to be late, has an appointment, is going home with someone else, etc</a:t>
            </a:r>
            <a:r>
              <a:rPr lang="en-GB"/>
              <a:t>.</a:t>
            </a:r>
          </a:p>
          <a:p>
            <a:endParaRPr lang="en-GB"/>
          </a:p>
          <a:p>
            <a:r>
              <a:rPr lang="en-GB">
                <a:solidFill>
                  <a:schemeClr val="tx2"/>
                </a:solidFill>
              </a:rPr>
              <a:t>“Red stickers” and permission - I</a:t>
            </a:r>
            <a:r>
              <a:rPr lang="en-GB" i="1">
                <a:solidFill>
                  <a:schemeClr val="tx2"/>
                </a:solidFill>
              </a:rPr>
              <a:t>f you want your child to wait alone, go to the gate unsupervised, wait for a sibling in main reception etc.</a:t>
            </a:r>
            <a:r>
              <a:rPr lang="en-GB">
                <a:solidFill>
                  <a:schemeClr val="tx2"/>
                </a:solidFill>
              </a:rPr>
              <a:t>, please send us written permission in the diaries, or through email and we will complete a red sticker. </a:t>
            </a:r>
            <a:endParaRPr lang="en-GB" b="1">
              <a:solidFill>
                <a:schemeClr val="tx2"/>
              </a:solidFill>
            </a:endParaRPr>
          </a:p>
          <a:p>
            <a:endParaRPr lang="en-GB" b="1"/>
          </a:p>
          <a:p>
            <a:r>
              <a:rPr lang="en-GB" b="1"/>
              <a:t>If your child is sick or absent for any reason, please email </a:t>
            </a:r>
            <a:r>
              <a:rPr lang="en-GB" b="1" u="sng"/>
              <a:t>the class teacher and Ms </a:t>
            </a:r>
            <a:r>
              <a:rPr lang="en-GB" b="1" u="sng" err="1"/>
              <a:t>Hrebejkova</a:t>
            </a:r>
            <a:r>
              <a:rPr lang="en-GB" b="1" u="sng"/>
              <a:t>.</a:t>
            </a:r>
            <a:endParaRPr lang="en-GB" b="1" u="sng">
              <a:solidFill>
                <a:srgbClr val="000000"/>
              </a:solidFill>
            </a:endParaRPr>
          </a:p>
          <a:p>
            <a:r>
              <a:rPr lang="en-GB" b="1"/>
              <a:t>Buses and Club cancellation is very important! Please also email class teacher and Ms </a:t>
            </a:r>
            <a:r>
              <a:rPr lang="en-GB" b="1" err="1"/>
              <a:t>Hrebejkova</a:t>
            </a:r>
            <a:r>
              <a:rPr lang="en-GB" b="1"/>
              <a:t>.</a:t>
            </a:r>
          </a:p>
          <a:p>
            <a:endParaRPr lang="en-GB"/>
          </a:p>
          <a:p>
            <a:r>
              <a:rPr lang="en-GB" b="1">
                <a:solidFill>
                  <a:schemeClr val="tx2"/>
                </a:solidFill>
              </a:rPr>
              <a:t>Please read the newsletter weekly </a:t>
            </a:r>
            <a:r>
              <a:rPr lang="en-GB">
                <a:solidFill>
                  <a:schemeClr val="tx2"/>
                </a:solidFill>
              </a:rPr>
              <a:t>and visit the VLE for details of weekly homework, recommended reading and event sign-ups.</a:t>
            </a:r>
          </a:p>
          <a:p>
            <a:r>
              <a:rPr lang="en-GB">
                <a:hlinkClick r:id="rId3"/>
              </a:rPr>
              <a:t>https://</a:t>
            </a:r>
            <a:r>
              <a:rPr lang="en-GB">
                <a:solidFill>
                  <a:schemeClr val="tx2"/>
                </a:solidFill>
                <a:hlinkClick r:id="rId3"/>
              </a:rPr>
              <a:t>pbis.fireflycloud.net/year-4-3/kamyk</a:t>
            </a:r>
            <a:endParaRPr lang="en-GB">
              <a:solidFill>
                <a:schemeClr val="tx2"/>
              </a:solidFill>
            </a:endParaRPr>
          </a:p>
          <a:p>
            <a:endParaRPr lang="en-GB"/>
          </a:p>
          <a:p>
            <a:endParaRPr lang="en-GB"/>
          </a:p>
          <a:p>
            <a:endParaRPr lang="en-GB" b="1"/>
          </a:p>
          <a:p>
            <a:pPr marL="0" indent="0">
              <a:buNone/>
            </a:pPr>
            <a:endParaRPr lang="en-US"/>
          </a:p>
        </p:txBody>
      </p:sp>
      <p:pic>
        <p:nvPicPr>
          <p:cNvPr id="4" name="Picture Placeholder 7"/>
          <p:cNvPicPr>
            <a:picLocks noChangeAspect="1"/>
          </p:cNvPicPr>
          <p:nvPr/>
        </p:nvPicPr>
        <p:blipFill rotWithShape="1">
          <a:blip r:embed="rId4">
            <a:extLst>
              <a:ext uri="{28A0092B-C50C-407E-A947-70E740481C1C}">
                <a14:useLocalDpi xmlns:a14="http://schemas.microsoft.com/office/drawing/2010/main" val="0"/>
              </a:ext>
            </a:extLst>
          </a:blip>
          <a:srcRect l="3457" t="899" r="14379" b="-899"/>
          <a:stretch/>
        </p:blipFill>
        <p:spPr>
          <a:xfrm>
            <a:off x="301680" y="282864"/>
            <a:ext cx="2725793" cy="719460"/>
          </a:xfrm>
          <a:prstGeom prst="rect">
            <a:avLst/>
          </a:prstGeom>
        </p:spPr>
      </p:pic>
    </p:spTree>
    <p:extLst>
      <p:ext uri="{BB962C8B-B14F-4D97-AF65-F5344CB8AC3E}">
        <p14:creationId xmlns:p14="http://schemas.microsoft.com/office/powerpoint/2010/main" val="2501624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a:extLst>
              <a:ext uri="{FF2B5EF4-FFF2-40B4-BE49-F238E27FC236}">
                <a16:creationId xmlns:a16="http://schemas.microsoft.com/office/drawing/2014/main" id="{E504E884-CE81-423C-B256-C3A842051BE7}"/>
              </a:ext>
            </a:extLst>
          </p:cNvPr>
          <p:cNvPicPr>
            <a:picLocks noChangeAspect="1"/>
          </p:cNvPicPr>
          <p:nvPr/>
        </p:nvPicPr>
        <p:blipFill rotWithShape="1">
          <a:blip r:embed="rId3">
            <a:extLst>
              <a:ext uri="{28A0092B-C50C-407E-A947-70E740481C1C}">
                <a14:useLocalDpi xmlns:a14="http://schemas.microsoft.com/office/drawing/2010/main" val="0"/>
              </a:ext>
            </a:extLst>
          </a:blip>
          <a:srcRect l="3457" t="899" r="14379" b="-899"/>
          <a:stretch/>
        </p:blipFill>
        <p:spPr>
          <a:xfrm>
            <a:off x="315747" y="289399"/>
            <a:ext cx="2725793" cy="719460"/>
          </a:xfrm>
          <a:prstGeom prst="rect">
            <a:avLst/>
          </a:prstGeom>
        </p:spPr>
      </p:pic>
      <p:sp>
        <p:nvSpPr>
          <p:cNvPr id="5" name="Title 1">
            <a:extLst>
              <a:ext uri="{FF2B5EF4-FFF2-40B4-BE49-F238E27FC236}">
                <a16:creationId xmlns:a16="http://schemas.microsoft.com/office/drawing/2014/main" id="{8DDD1933-34F8-4B6B-980D-15A1AB4FCE9A}"/>
              </a:ext>
            </a:extLst>
          </p:cNvPr>
          <p:cNvSpPr txBox="1">
            <a:spLocks/>
          </p:cNvSpPr>
          <p:nvPr/>
        </p:nvSpPr>
        <p:spPr>
          <a:xfrm>
            <a:off x="420272" y="691333"/>
            <a:ext cx="10058400" cy="1371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a:lstStyle>
          <a:p>
            <a:r>
              <a:rPr lang="en-GB"/>
              <a:t>Open Door Policy 	</a:t>
            </a:r>
          </a:p>
        </p:txBody>
      </p:sp>
      <p:sp>
        <p:nvSpPr>
          <p:cNvPr id="6" name="Content Placeholder 2">
            <a:extLst>
              <a:ext uri="{FF2B5EF4-FFF2-40B4-BE49-F238E27FC236}">
                <a16:creationId xmlns:a16="http://schemas.microsoft.com/office/drawing/2014/main" id="{17DC684B-F0A7-478E-B503-4105A0E15AA1}"/>
              </a:ext>
            </a:extLst>
          </p:cNvPr>
          <p:cNvSpPr txBox="1">
            <a:spLocks/>
          </p:cNvSpPr>
          <p:nvPr/>
        </p:nvSpPr>
        <p:spPr>
          <a:xfrm>
            <a:off x="420272" y="2110253"/>
            <a:ext cx="8126174" cy="3729231"/>
          </a:xfrm>
          <a:prstGeom prst="rect">
            <a:avLst/>
          </a:prstGeom>
        </p:spPr>
        <p:txBody>
          <a:bodyPr vert="horz" lIns="91440" tIns="45720" rIns="91440" bIns="45720" rtlCol="0" anchor="t">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en-US" sz="2000"/>
              <a:t>Our doors are always open. </a:t>
            </a:r>
            <a:endParaRPr lang="en-US"/>
          </a:p>
          <a:p>
            <a:r>
              <a:rPr lang="en-US" sz="2000"/>
              <a:t>If you or your child has any issues, please first speak to the class teacher.</a:t>
            </a:r>
          </a:p>
          <a:p>
            <a:r>
              <a:rPr lang="en-US" sz="2000"/>
              <a:t>Then, if needed, the situation can be taken to the Head of Year.</a:t>
            </a:r>
          </a:p>
          <a:p>
            <a:r>
              <a:rPr lang="en-US" sz="2000"/>
              <a:t>If the situation is still unresolved, the issue can be taken to the Deputy Head for Years 4-6 and Head of Campus. </a:t>
            </a:r>
          </a:p>
          <a:p>
            <a:r>
              <a:rPr lang="en-US" sz="2000"/>
              <a:t>Also, if there are some positives you want to share, please let your class teacher, </a:t>
            </a:r>
            <a:r>
              <a:rPr lang="en-US" sz="2000" err="1"/>
              <a:t>HoY</a:t>
            </a:r>
            <a:r>
              <a:rPr lang="en-US" sz="2000"/>
              <a:t> and/or Deputy Head know too </a:t>
            </a:r>
            <a:r>
              <a:rPr lang="en-US" sz="2000">
                <a:sym typeface="Wingdings" pitchFamily="2" charset="2"/>
              </a:rPr>
              <a:t> </a:t>
            </a:r>
            <a:endParaRPr lang="en-US" sz="2000"/>
          </a:p>
        </p:txBody>
      </p:sp>
    </p:spTree>
    <p:extLst>
      <p:ext uri="{BB962C8B-B14F-4D97-AF65-F5344CB8AC3E}">
        <p14:creationId xmlns:p14="http://schemas.microsoft.com/office/powerpoint/2010/main" val="707954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71840" y="225781"/>
            <a:ext cx="9072160" cy="6410993"/>
          </a:xfrm>
          <a:prstGeom prst="rect">
            <a:avLst/>
          </a:prstGeom>
        </p:spPr>
      </p:pic>
    </p:spTree>
    <p:extLst>
      <p:ext uri="{BB962C8B-B14F-4D97-AF65-F5344CB8AC3E}">
        <p14:creationId xmlns:p14="http://schemas.microsoft.com/office/powerpoint/2010/main" val="653773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2CE4DC00-5E49-42F4-B341-44AAE32756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308" y="237744"/>
            <a:ext cx="879303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51510" y="642593"/>
            <a:ext cx="4711446" cy="1744183"/>
          </a:xfrm>
        </p:spPr>
        <p:txBody>
          <a:bodyPr>
            <a:normAutofit/>
          </a:bodyPr>
          <a:lstStyle/>
          <a:p>
            <a:r>
              <a:rPr lang="en-GB"/>
              <a:t>Behaviour Management in Year 4</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8048" r="31563" b="1"/>
          <a:stretch/>
        </p:blipFill>
        <p:spPr>
          <a:xfrm rot="5400000">
            <a:off x="6426701" y="-261685"/>
            <a:ext cx="2045209" cy="3044069"/>
          </a:xfrm>
          <a:prstGeom prst="rect">
            <a:avLst/>
          </a:prstGeom>
        </p:spPr>
      </p:pic>
      <p:sp>
        <p:nvSpPr>
          <p:cNvPr id="3" name="Content Placeholder 2"/>
          <p:cNvSpPr>
            <a:spLocks noGrp="1"/>
          </p:cNvSpPr>
          <p:nvPr>
            <p:ph idx="1"/>
          </p:nvPr>
        </p:nvSpPr>
        <p:spPr>
          <a:xfrm>
            <a:off x="651510" y="2386584"/>
            <a:ext cx="4711446" cy="3648456"/>
          </a:xfrm>
        </p:spPr>
        <p:txBody>
          <a:bodyPr vert="horz" lIns="91440" tIns="45720" rIns="91440" bIns="45720" rtlCol="0" anchor="t">
            <a:normAutofit/>
          </a:bodyPr>
          <a:lstStyle/>
          <a:p>
            <a:r>
              <a:rPr lang="en-GB"/>
              <a:t>Year 4 classes are using a visual behaviour chart and ‘Secret Student’, as well as house points, WOW certificates and praise postcards.</a:t>
            </a:r>
          </a:p>
          <a:p>
            <a:r>
              <a:rPr lang="en-GB"/>
              <a:t>We are focusing on positive behaviour reinforcement! </a:t>
            </a:r>
          </a:p>
        </p:txBody>
      </p:sp>
      <p:pic>
        <p:nvPicPr>
          <p:cNvPr id="5124" name="Picture 4" descr="Image"/>
          <p:cNvPicPr>
            <a:picLocks noChangeAspect="1" noChangeArrowheads="1"/>
          </p:cNvPicPr>
          <p:nvPr/>
        </p:nvPicPr>
        <p:blipFill rotWithShape="1">
          <a:blip r:embed="rId4">
            <a:extLst>
              <a:ext uri="{28A0092B-C50C-407E-A947-70E740481C1C}">
                <a14:useLocalDpi xmlns:a14="http://schemas.microsoft.com/office/drawing/2010/main" val="0"/>
              </a:ext>
            </a:extLst>
          </a:blip>
          <a:srcRect t="21820" r="1" b="27650"/>
          <a:stretch/>
        </p:blipFill>
        <p:spPr bwMode="auto">
          <a:xfrm>
            <a:off x="5927271" y="2359153"/>
            <a:ext cx="3044069" cy="205092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p:cNvPicPr>
            <a:picLocks noChangeAspect="1" noChangeArrowheads="1"/>
          </p:cNvPicPr>
          <p:nvPr/>
        </p:nvPicPr>
        <p:blipFill rotWithShape="1">
          <a:blip r:embed="rId5">
            <a:extLst>
              <a:ext uri="{28A0092B-C50C-407E-A947-70E740481C1C}">
                <a14:useLocalDpi xmlns:a14="http://schemas.microsoft.com/office/drawing/2010/main" val="0"/>
              </a:ext>
            </a:extLst>
          </a:blip>
          <a:srcRect t="15311" r="1" b="32113"/>
          <a:stretch/>
        </p:blipFill>
        <p:spPr bwMode="auto">
          <a:xfrm>
            <a:off x="5927271" y="4486274"/>
            <a:ext cx="3044069" cy="2133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2573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80E373CD0A1FE4A880F7E93663C7013" ma:contentTypeVersion="11" ma:contentTypeDescription="Create a new document." ma:contentTypeScope="" ma:versionID="be6fcb3c93808cc50b50426e2b5841bd">
  <xsd:schema xmlns:xsd="http://www.w3.org/2001/XMLSchema" xmlns:xs="http://www.w3.org/2001/XMLSchema" xmlns:p="http://schemas.microsoft.com/office/2006/metadata/properties" xmlns:ns2="cb52df72-cc15-423e-85f2-4a5278fc6749" xmlns:ns3="1612fed6-28ad-47c9-95d9-3f2f073cf462" targetNamespace="http://schemas.microsoft.com/office/2006/metadata/properties" ma:root="true" ma:fieldsID="6b546f36f3fc55f091f8f90e2c02e45e" ns2:_="" ns3:_="">
    <xsd:import namespace="cb52df72-cc15-423e-85f2-4a5278fc6749"/>
    <xsd:import namespace="1612fed6-28ad-47c9-95d9-3f2f073cf46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Nel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52df72-cc15-423e-85f2-4a5278fc67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Nela" ma:index="18" nillable="true" ma:displayName="Nela" ma:format="Dropdown" ma:list="UserInfo" ma:SharePointGroup="0" ma:internalName="Nela">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612fed6-28ad-47c9-95d9-3f2f073cf46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ela xmlns="cb52df72-cc15-423e-85f2-4a5278fc6749">
      <UserInfo>
        <DisplayName/>
        <AccountId xsi:nil="true"/>
        <AccountType/>
      </UserInfo>
    </Nela>
  </documentManagement>
</p:properties>
</file>

<file path=customXml/itemProps1.xml><?xml version="1.0" encoding="utf-8"?>
<ds:datastoreItem xmlns:ds="http://schemas.openxmlformats.org/officeDocument/2006/customXml" ds:itemID="{CB1272F1-9B9C-4FCC-847A-9F39AC154960}">
  <ds:schemaRefs>
    <ds:schemaRef ds:uri="http://schemas.microsoft.com/sharepoint/v3/contenttype/forms"/>
  </ds:schemaRefs>
</ds:datastoreItem>
</file>

<file path=customXml/itemProps2.xml><?xml version="1.0" encoding="utf-8"?>
<ds:datastoreItem xmlns:ds="http://schemas.openxmlformats.org/officeDocument/2006/customXml" ds:itemID="{F58D8125-8664-4C5B-84D0-4DD0C10FBB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52df72-cc15-423e-85f2-4a5278fc6749"/>
    <ds:schemaRef ds:uri="1612fed6-28ad-47c9-95d9-3f2f073cf4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5CB849-9058-4D95-9EE4-AB7AEE1A38C6}">
  <ds:schemaRefs>
    <ds:schemaRef ds:uri="http://purl.org/dc/terms/"/>
    <ds:schemaRef ds:uri="http://schemas.openxmlformats.org/package/2006/metadata/core-properties"/>
    <ds:schemaRef ds:uri="1612fed6-28ad-47c9-95d9-3f2f073cf462"/>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cb52df72-cc15-423e-85f2-4a5278fc674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TotalTime>
  <Words>1045</Words>
  <Application>Microsoft Office PowerPoint</Application>
  <PresentationFormat>On-screen Show (4:3)</PresentationFormat>
  <Paragraphs>201</Paragraphs>
  <Slides>20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Century Gothic</vt:lpstr>
      <vt:lpstr>Courier New</vt:lpstr>
      <vt:lpstr>Garamond</vt:lpstr>
      <vt:lpstr>Wingdings</vt:lpstr>
      <vt:lpstr>Savon</vt:lpstr>
      <vt:lpstr>PBIS Year 4  Welcome Meeting </vt:lpstr>
      <vt:lpstr>Our Staff </vt:lpstr>
      <vt:lpstr>Specialist Teachers</vt:lpstr>
      <vt:lpstr>Specialist Teachers</vt:lpstr>
      <vt:lpstr>Teacher Contact Information</vt:lpstr>
      <vt:lpstr>Communication</vt:lpstr>
      <vt:lpstr>PowerPoint Presentation</vt:lpstr>
      <vt:lpstr>PowerPoint Presentation</vt:lpstr>
      <vt:lpstr>Behaviour Management in Year 4</vt:lpstr>
      <vt:lpstr>Start and End of Day in Year 4</vt:lpstr>
      <vt:lpstr>Year 6 SATs Results</vt:lpstr>
      <vt:lpstr>PowerPoint Presentation</vt:lpstr>
      <vt:lpstr>Reading Eggs</vt:lpstr>
      <vt:lpstr>PowerPoint Presentation</vt:lpstr>
      <vt:lpstr>Our Curriculum Topics in Year 4</vt:lpstr>
      <vt:lpstr>Topic Map</vt:lpstr>
      <vt:lpstr>SeeSaw</vt:lpstr>
      <vt:lpstr>What does my child need? </vt:lpstr>
      <vt:lpstr>How can I get involved?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PBIS Year 2  Welcome Merting</dc:title>
  <dc:creator>Darragh Shanahan</dc:creator>
  <cp:lastModifiedBy>Paul Baker</cp:lastModifiedBy>
  <cp:revision>4</cp:revision>
  <cp:lastPrinted>1601-01-01T00:00:00Z</cp:lastPrinted>
  <dcterms:created xsi:type="dcterms:W3CDTF">1601-01-01T00:00:00Z</dcterms:created>
  <dcterms:modified xsi:type="dcterms:W3CDTF">2019-09-12T09:01:35Z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0x010100C80E373CD0A1FE4A880F7E93663C7013</vt:lpwstr>
  </property>
</Properties>
</file>